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68"/>
  </p:notesMasterIdLst>
  <p:sldIdLst>
    <p:sldId id="256" r:id="rId4"/>
    <p:sldId id="293" r:id="rId5"/>
    <p:sldId id="295" r:id="rId6"/>
    <p:sldId id="257" r:id="rId7"/>
    <p:sldId id="258" r:id="rId8"/>
    <p:sldId id="263" r:id="rId9"/>
    <p:sldId id="264" r:id="rId10"/>
    <p:sldId id="265" r:id="rId11"/>
    <p:sldId id="310" r:id="rId12"/>
    <p:sldId id="312" r:id="rId13"/>
    <p:sldId id="337" r:id="rId14"/>
    <p:sldId id="261" r:id="rId15"/>
    <p:sldId id="260" r:id="rId16"/>
    <p:sldId id="298" r:id="rId17"/>
    <p:sldId id="294" r:id="rId18"/>
    <p:sldId id="266" r:id="rId19"/>
    <p:sldId id="274" r:id="rId20"/>
    <p:sldId id="313" r:id="rId21"/>
    <p:sldId id="275" r:id="rId22"/>
    <p:sldId id="267" r:id="rId23"/>
    <p:sldId id="314" r:id="rId24"/>
    <p:sldId id="303" r:id="rId25"/>
    <p:sldId id="268" r:id="rId26"/>
    <p:sldId id="306" r:id="rId27"/>
    <p:sldId id="309" r:id="rId28"/>
    <p:sldId id="270" r:id="rId29"/>
    <p:sldId id="271" r:id="rId30"/>
    <p:sldId id="315" r:id="rId31"/>
    <p:sldId id="335" r:id="rId32"/>
    <p:sldId id="336" r:id="rId33"/>
    <p:sldId id="296" r:id="rId34"/>
    <p:sldId id="284" r:id="rId35"/>
    <p:sldId id="285" r:id="rId36"/>
    <p:sldId id="286" r:id="rId37"/>
    <p:sldId id="287" r:id="rId38"/>
    <p:sldId id="288" r:id="rId39"/>
    <p:sldId id="290" r:id="rId40"/>
    <p:sldId id="289" r:id="rId41"/>
    <p:sldId id="273" r:id="rId42"/>
    <p:sldId id="278" r:id="rId43"/>
    <p:sldId id="280" r:id="rId44"/>
    <p:sldId id="281" r:id="rId45"/>
    <p:sldId id="282" r:id="rId46"/>
    <p:sldId id="355" r:id="rId47"/>
    <p:sldId id="345" r:id="rId48"/>
    <p:sldId id="338" r:id="rId49"/>
    <p:sldId id="346" r:id="rId50"/>
    <p:sldId id="339" r:id="rId51"/>
    <p:sldId id="347" r:id="rId52"/>
    <p:sldId id="259" r:id="rId53"/>
    <p:sldId id="348" r:id="rId54"/>
    <p:sldId id="340" r:id="rId55"/>
    <p:sldId id="349" r:id="rId56"/>
    <p:sldId id="341" r:id="rId57"/>
    <p:sldId id="350" r:id="rId58"/>
    <p:sldId id="262" r:id="rId59"/>
    <p:sldId id="351" r:id="rId60"/>
    <p:sldId id="342" r:id="rId61"/>
    <p:sldId id="352" r:id="rId62"/>
    <p:sldId id="343" r:id="rId63"/>
    <p:sldId id="353" r:id="rId64"/>
    <p:sldId id="344" r:id="rId65"/>
    <p:sldId id="354" r:id="rId66"/>
    <p:sldId id="292"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005A7F-94ED-4CA8-ABFD-BDCE9E240F54}" v="5" dt="2025-02-16T19:07:13.8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2" d="100"/>
          <a:sy n="72" d="100"/>
        </p:scale>
        <p:origin x="1013"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microsoft.com/office/2015/10/relationships/revisionInfo" Target="revisionInfo.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ham Gouda" userId="6eae4b81626581c3" providerId="LiveId" clId="{8F005A7F-94ED-4CA8-ABFD-BDCE9E240F54}"/>
    <pc:docChg chg="custSel addSld delSld modSld">
      <pc:chgData name="Seham Gouda" userId="6eae4b81626581c3" providerId="LiveId" clId="{8F005A7F-94ED-4CA8-ABFD-BDCE9E240F54}" dt="2025-02-16T19:10:16.076" v="56" actId="207"/>
      <pc:docMkLst>
        <pc:docMk/>
      </pc:docMkLst>
      <pc:sldChg chg="addSp modSp mod">
        <pc:chgData name="Seham Gouda" userId="6eae4b81626581c3" providerId="LiveId" clId="{8F005A7F-94ED-4CA8-ABFD-BDCE9E240F54}" dt="2025-02-02T19:19:12.265" v="11" actId="1076"/>
        <pc:sldMkLst>
          <pc:docMk/>
          <pc:sldMk cId="35964947" sldId="256"/>
        </pc:sldMkLst>
        <pc:spChg chg="mod">
          <ac:chgData name="Seham Gouda" userId="6eae4b81626581c3" providerId="LiveId" clId="{8F005A7F-94ED-4CA8-ABFD-BDCE9E240F54}" dt="2025-02-02T19:18:53.344" v="9" actId="1076"/>
          <ac:spMkLst>
            <pc:docMk/>
            <pc:sldMk cId="35964947" sldId="256"/>
            <ac:spMk id="2" creationId="{8CDA0607-7151-99FF-825C-FE3579A37732}"/>
          </ac:spMkLst>
        </pc:spChg>
        <pc:spChg chg="mod">
          <ac:chgData name="Seham Gouda" userId="6eae4b81626581c3" providerId="LiveId" clId="{8F005A7F-94ED-4CA8-ABFD-BDCE9E240F54}" dt="2025-02-02T19:18:49.403" v="8" actId="1076"/>
          <ac:spMkLst>
            <pc:docMk/>
            <pc:sldMk cId="35964947" sldId="256"/>
            <ac:spMk id="4" creationId="{6EBA41F5-82E6-9514-59CF-EF14E4C79088}"/>
          </ac:spMkLst>
        </pc:spChg>
        <pc:picChg chg="add mod">
          <ac:chgData name="Seham Gouda" userId="6eae4b81626581c3" providerId="LiveId" clId="{8F005A7F-94ED-4CA8-ABFD-BDCE9E240F54}" dt="2025-02-02T19:19:12.265" v="11" actId="1076"/>
          <ac:picMkLst>
            <pc:docMk/>
            <pc:sldMk cId="35964947" sldId="256"/>
            <ac:picMk id="5" creationId="{D352DB51-1248-F2AB-9872-359C3D7D3A3C}"/>
          </ac:picMkLst>
        </pc:picChg>
      </pc:sldChg>
      <pc:sldChg chg="modSp add del mod">
        <pc:chgData name="Seham Gouda" userId="6eae4b81626581c3" providerId="LiveId" clId="{8F005A7F-94ED-4CA8-ABFD-BDCE9E240F54}" dt="2025-02-16T19:08:34.186" v="35" actId="113"/>
        <pc:sldMkLst>
          <pc:docMk/>
          <pc:sldMk cId="3939527208" sldId="259"/>
        </pc:sldMkLst>
        <pc:spChg chg="mod">
          <ac:chgData name="Seham Gouda" userId="6eae4b81626581c3" providerId="LiveId" clId="{8F005A7F-94ED-4CA8-ABFD-BDCE9E240F54}" dt="2025-02-16T19:08:34.186" v="35" actId="113"/>
          <ac:spMkLst>
            <pc:docMk/>
            <pc:sldMk cId="3939527208" sldId="259"/>
            <ac:spMk id="3" creationId="{7556DA7D-ABD0-2054-834A-1CC0C14009C0}"/>
          </ac:spMkLst>
        </pc:spChg>
      </pc:sldChg>
      <pc:sldChg chg="modSp add del mod">
        <pc:chgData name="Seham Gouda" userId="6eae4b81626581c3" providerId="LiveId" clId="{8F005A7F-94ED-4CA8-ABFD-BDCE9E240F54}" dt="2025-02-16T19:09:21.754" v="44" actId="113"/>
        <pc:sldMkLst>
          <pc:docMk/>
          <pc:sldMk cId="1489724923" sldId="262"/>
        </pc:sldMkLst>
        <pc:spChg chg="mod">
          <ac:chgData name="Seham Gouda" userId="6eae4b81626581c3" providerId="LiveId" clId="{8F005A7F-94ED-4CA8-ABFD-BDCE9E240F54}" dt="2025-02-16T19:09:21.754" v="44" actId="113"/>
          <ac:spMkLst>
            <pc:docMk/>
            <pc:sldMk cId="1489724923" sldId="262"/>
            <ac:spMk id="3" creationId="{729E9292-E9F0-B6CD-DE05-C89FBA9C6B8B}"/>
          </ac:spMkLst>
        </pc:spChg>
      </pc:sldChg>
      <pc:sldChg chg="addSp delSp modSp mod">
        <pc:chgData name="Seham Gouda" userId="6eae4b81626581c3" providerId="LiveId" clId="{8F005A7F-94ED-4CA8-ABFD-BDCE9E240F54}" dt="2025-02-03T17:14:50.993" v="19" actId="962"/>
        <pc:sldMkLst>
          <pc:docMk/>
          <pc:sldMk cId="947559161" sldId="292"/>
        </pc:sldMkLst>
        <pc:spChg chg="add">
          <ac:chgData name="Seham Gouda" userId="6eae4b81626581c3" providerId="LiveId" clId="{8F005A7F-94ED-4CA8-ABFD-BDCE9E240F54}" dt="2025-02-03T17:14:45.153" v="17" actId="26606"/>
          <ac:spMkLst>
            <pc:docMk/>
            <pc:sldMk cId="947559161" sldId="292"/>
            <ac:spMk id="14" creationId="{42A4FC2C-047E-45A5-965D-8E1E3BF09BC6}"/>
          </ac:spMkLst>
        </pc:spChg>
        <pc:picChg chg="add mod">
          <ac:chgData name="Seham Gouda" userId="6eae4b81626581c3" providerId="LiveId" clId="{8F005A7F-94ED-4CA8-ABFD-BDCE9E240F54}" dt="2025-02-03T17:14:50.993" v="19" actId="962"/>
          <ac:picMkLst>
            <pc:docMk/>
            <pc:sldMk cId="947559161" sldId="292"/>
            <ac:picMk id="3" creationId="{529DE78F-BC9F-426A-D1FA-2C6311DA4475}"/>
          </ac:picMkLst>
        </pc:picChg>
      </pc:sldChg>
      <pc:sldChg chg="modSp add del mod">
        <pc:chgData name="Seham Gouda" userId="6eae4b81626581c3" providerId="LiveId" clId="{8F005A7F-94ED-4CA8-ABFD-BDCE9E240F54}" dt="2025-02-16T19:08:06.258" v="29" actId="113"/>
        <pc:sldMkLst>
          <pc:docMk/>
          <pc:sldMk cId="1519038255" sldId="338"/>
        </pc:sldMkLst>
        <pc:spChg chg="mod">
          <ac:chgData name="Seham Gouda" userId="6eae4b81626581c3" providerId="LiveId" clId="{8F005A7F-94ED-4CA8-ABFD-BDCE9E240F54}" dt="2025-02-16T19:08:06.258" v="29" actId="113"/>
          <ac:spMkLst>
            <pc:docMk/>
            <pc:sldMk cId="1519038255" sldId="338"/>
            <ac:spMk id="3" creationId="{D0BED5A3-622E-42DA-4F09-80D40E465B91}"/>
          </ac:spMkLst>
        </pc:spChg>
      </pc:sldChg>
      <pc:sldChg chg="modSp add del mod">
        <pc:chgData name="Seham Gouda" userId="6eae4b81626581c3" providerId="LiveId" clId="{8F005A7F-94ED-4CA8-ABFD-BDCE9E240F54}" dt="2025-02-16T19:08:21.217" v="32" actId="113"/>
        <pc:sldMkLst>
          <pc:docMk/>
          <pc:sldMk cId="2110605097" sldId="339"/>
        </pc:sldMkLst>
        <pc:spChg chg="mod">
          <ac:chgData name="Seham Gouda" userId="6eae4b81626581c3" providerId="LiveId" clId="{8F005A7F-94ED-4CA8-ABFD-BDCE9E240F54}" dt="2025-02-16T19:08:21.217" v="32" actId="113"/>
          <ac:spMkLst>
            <pc:docMk/>
            <pc:sldMk cId="2110605097" sldId="339"/>
            <ac:spMk id="3" creationId="{A2CE0E4C-972F-DB83-BC8A-D544DA3CA95F}"/>
          </ac:spMkLst>
        </pc:spChg>
      </pc:sldChg>
      <pc:sldChg chg="modSp add del mod">
        <pc:chgData name="Seham Gouda" userId="6eae4b81626581c3" providerId="LiveId" clId="{8F005A7F-94ED-4CA8-ABFD-BDCE9E240F54}" dt="2025-02-16T19:08:51.950" v="38" actId="113"/>
        <pc:sldMkLst>
          <pc:docMk/>
          <pc:sldMk cId="130722370" sldId="340"/>
        </pc:sldMkLst>
        <pc:spChg chg="mod">
          <ac:chgData name="Seham Gouda" userId="6eae4b81626581c3" providerId="LiveId" clId="{8F005A7F-94ED-4CA8-ABFD-BDCE9E240F54}" dt="2025-02-16T19:08:51.950" v="38" actId="113"/>
          <ac:spMkLst>
            <pc:docMk/>
            <pc:sldMk cId="130722370" sldId="340"/>
            <ac:spMk id="3" creationId="{DE159D78-F751-A0B8-3AC4-A5CDBE28C178}"/>
          </ac:spMkLst>
        </pc:spChg>
      </pc:sldChg>
      <pc:sldChg chg="modSp add del mod">
        <pc:chgData name="Seham Gouda" userId="6eae4b81626581c3" providerId="LiveId" clId="{8F005A7F-94ED-4CA8-ABFD-BDCE9E240F54}" dt="2025-02-16T19:09:07.120" v="41" actId="113"/>
        <pc:sldMkLst>
          <pc:docMk/>
          <pc:sldMk cId="1757482759" sldId="341"/>
        </pc:sldMkLst>
        <pc:spChg chg="mod">
          <ac:chgData name="Seham Gouda" userId="6eae4b81626581c3" providerId="LiveId" clId="{8F005A7F-94ED-4CA8-ABFD-BDCE9E240F54}" dt="2025-02-16T19:09:07.120" v="41" actId="113"/>
          <ac:spMkLst>
            <pc:docMk/>
            <pc:sldMk cId="1757482759" sldId="341"/>
            <ac:spMk id="3" creationId="{2F81F448-8AF1-299F-B8AB-1770AA1ACE8D}"/>
          </ac:spMkLst>
        </pc:spChg>
      </pc:sldChg>
      <pc:sldChg chg="modSp add del mod">
        <pc:chgData name="Seham Gouda" userId="6eae4b81626581c3" providerId="LiveId" clId="{8F005A7F-94ED-4CA8-ABFD-BDCE9E240F54}" dt="2025-02-16T19:09:33.424" v="47" actId="113"/>
        <pc:sldMkLst>
          <pc:docMk/>
          <pc:sldMk cId="3845399011" sldId="342"/>
        </pc:sldMkLst>
        <pc:spChg chg="mod">
          <ac:chgData name="Seham Gouda" userId="6eae4b81626581c3" providerId="LiveId" clId="{8F005A7F-94ED-4CA8-ABFD-BDCE9E240F54}" dt="2025-02-16T19:09:33.424" v="47" actId="113"/>
          <ac:spMkLst>
            <pc:docMk/>
            <pc:sldMk cId="3845399011" sldId="342"/>
            <ac:spMk id="3" creationId="{167A3ECC-C4B8-0398-3A9B-9A67067855B4}"/>
          </ac:spMkLst>
        </pc:spChg>
      </pc:sldChg>
      <pc:sldChg chg="modSp add del mod">
        <pc:chgData name="Seham Gouda" userId="6eae4b81626581c3" providerId="LiveId" clId="{8F005A7F-94ED-4CA8-ABFD-BDCE9E240F54}" dt="2025-02-16T19:09:49.697" v="52" actId="113"/>
        <pc:sldMkLst>
          <pc:docMk/>
          <pc:sldMk cId="3716366422" sldId="343"/>
        </pc:sldMkLst>
        <pc:spChg chg="mod">
          <ac:chgData name="Seham Gouda" userId="6eae4b81626581c3" providerId="LiveId" clId="{8F005A7F-94ED-4CA8-ABFD-BDCE9E240F54}" dt="2025-02-16T19:09:49.697" v="52" actId="113"/>
          <ac:spMkLst>
            <pc:docMk/>
            <pc:sldMk cId="3716366422" sldId="343"/>
            <ac:spMk id="3" creationId="{F3C4ADB5-02CD-0586-0DA7-C0DCE55DB6AD}"/>
          </ac:spMkLst>
        </pc:spChg>
      </pc:sldChg>
      <pc:sldChg chg="modSp add del mod">
        <pc:chgData name="Seham Gouda" userId="6eae4b81626581c3" providerId="LiveId" clId="{8F005A7F-94ED-4CA8-ABFD-BDCE9E240F54}" dt="2025-02-16T19:10:09.790" v="55" actId="113"/>
        <pc:sldMkLst>
          <pc:docMk/>
          <pc:sldMk cId="2232268599" sldId="344"/>
        </pc:sldMkLst>
        <pc:spChg chg="mod">
          <ac:chgData name="Seham Gouda" userId="6eae4b81626581c3" providerId="LiveId" clId="{8F005A7F-94ED-4CA8-ABFD-BDCE9E240F54}" dt="2025-02-16T19:10:09.790" v="55" actId="113"/>
          <ac:spMkLst>
            <pc:docMk/>
            <pc:sldMk cId="2232268599" sldId="344"/>
            <ac:spMk id="3" creationId="{7D935DCC-A488-CF4B-A8B2-DCD779B7E9CE}"/>
          </ac:spMkLst>
        </pc:spChg>
      </pc:sldChg>
      <pc:sldChg chg="addSp modSp new mod setBg">
        <pc:chgData name="Seham Gouda" userId="6eae4b81626581c3" providerId="LiveId" clId="{8F005A7F-94ED-4CA8-ABFD-BDCE9E240F54}" dt="2025-02-16T19:07:48.187" v="27" actId="26606"/>
        <pc:sldMkLst>
          <pc:docMk/>
          <pc:sldMk cId="2132700498" sldId="345"/>
        </pc:sldMkLst>
        <pc:spChg chg="mod">
          <ac:chgData name="Seham Gouda" userId="6eae4b81626581c3" providerId="LiveId" clId="{8F005A7F-94ED-4CA8-ABFD-BDCE9E240F54}" dt="2025-02-16T19:07:48.187" v="27" actId="26606"/>
          <ac:spMkLst>
            <pc:docMk/>
            <pc:sldMk cId="2132700498" sldId="345"/>
            <ac:spMk id="2" creationId="{8A7A6D32-BEFA-1224-3176-4189154D78EF}"/>
          </ac:spMkLst>
        </pc:spChg>
        <pc:spChg chg="add">
          <ac:chgData name="Seham Gouda" userId="6eae4b81626581c3" providerId="LiveId" clId="{8F005A7F-94ED-4CA8-ABFD-BDCE9E240F54}" dt="2025-02-16T19:07:48.187" v="27" actId="26606"/>
          <ac:spMkLst>
            <pc:docMk/>
            <pc:sldMk cId="2132700498" sldId="345"/>
            <ac:spMk id="7" creationId="{943CAA20-3569-4189-9E48-239A229A86CA}"/>
          </ac:spMkLst>
        </pc:spChg>
        <pc:spChg chg="add">
          <ac:chgData name="Seham Gouda" userId="6eae4b81626581c3" providerId="LiveId" clId="{8F005A7F-94ED-4CA8-ABFD-BDCE9E240F54}" dt="2025-02-16T19:07:48.187" v="27" actId="26606"/>
          <ac:spMkLst>
            <pc:docMk/>
            <pc:sldMk cId="2132700498" sldId="345"/>
            <ac:spMk id="9" creationId="{DA542B6D-E775-4832-91DC-2D20F857813A}"/>
          </ac:spMkLst>
        </pc:spChg>
      </pc:sldChg>
      <pc:sldChg chg="modSp add mod">
        <pc:chgData name="Seham Gouda" userId="6eae4b81626581c3" providerId="LiveId" clId="{8F005A7F-94ED-4CA8-ABFD-BDCE9E240F54}" dt="2025-02-16T19:08:10.484" v="30" actId="207"/>
        <pc:sldMkLst>
          <pc:docMk/>
          <pc:sldMk cId="239385928" sldId="346"/>
        </pc:sldMkLst>
        <pc:spChg chg="mod">
          <ac:chgData name="Seham Gouda" userId="6eae4b81626581c3" providerId="LiveId" clId="{8F005A7F-94ED-4CA8-ABFD-BDCE9E240F54}" dt="2025-02-16T19:08:10.484" v="30" actId="207"/>
          <ac:spMkLst>
            <pc:docMk/>
            <pc:sldMk cId="239385928" sldId="346"/>
            <ac:spMk id="3" creationId="{B4D50D8A-8332-ECAA-8992-FA235808478A}"/>
          </ac:spMkLst>
        </pc:spChg>
      </pc:sldChg>
      <pc:sldChg chg="modSp add mod">
        <pc:chgData name="Seham Gouda" userId="6eae4b81626581c3" providerId="LiveId" clId="{8F005A7F-94ED-4CA8-ABFD-BDCE9E240F54}" dt="2025-02-16T19:08:25.806" v="33" actId="207"/>
        <pc:sldMkLst>
          <pc:docMk/>
          <pc:sldMk cId="4194264087" sldId="347"/>
        </pc:sldMkLst>
        <pc:spChg chg="mod">
          <ac:chgData name="Seham Gouda" userId="6eae4b81626581c3" providerId="LiveId" clId="{8F005A7F-94ED-4CA8-ABFD-BDCE9E240F54}" dt="2025-02-16T19:08:25.806" v="33" actId="207"/>
          <ac:spMkLst>
            <pc:docMk/>
            <pc:sldMk cId="4194264087" sldId="347"/>
            <ac:spMk id="3" creationId="{017CE70D-91D7-B458-E097-AC61E4E60691}"/>
          </ac:spMkLst>
        </pc:spChg>
      </pc:sldChg>
      <pc:sldChg chg="modSp add mod">
        <pc:chgData name="Seham Gouda" userId="6eae4b81626581c3" providerId="LiveId" clId="{8F005A7F-94ED-4CA8-ABFD-BDCE9E240F54}" dt="2025-02-16T19:08:39.623" v="36" actId="207"/>
        <pc:sldMkLst>
          <pc:docMk/>
          <pc:sldMk cId="2167766799" sldId="348"/>
        </pc:sldMkLst>
        <pc:spChg chg="mod">
          <ac:chgData name="Seham Gouda" userId="6eae4b81626581c3" providerId="LiveId" clId="{8F005A7F-94ED-4CA8-ABFD-BDCE9E240F54}" dt="2025-02-16T19:08:39.623" v="36" actId="207"/>
          <ac:spMkLst>
            <pc:docMk/>
            <pc:sldMk cId="2167766799" sldId="348"/>
            <ac:spMk id="3" creationId="{65B6E2A8-2C98-BA8B-4A24-0A240863AF8F}"/>
          </ac:spMkLst>
        </pc:spChg>
      </pc:sldChg>
      <pc:sldChg chg="modSp add mod">
        <pc:chgData name="Seham Gouda" userId="6eae4b81626581c3" providerId="LiveId" clId="{8F005A7F-94ED-4CA8-ABFD-BDCE9E240F54}" dt="2025-02-16T19:08:56.981" v="39" actId="207"/>
        <pc:sldMkLst>
          <pc:docMk/>
          <pc:sldMk cId="676721086" sldId="349"/>
        </pc:sldMkLst>
        <pc:spChg chg="mod">
          <ac:chgData name="Seham Gouda" userId="6eae4b81626581c3" providerId="LiveId" clId="{8F005A7F-94ED-4CA8-ABFD-BDCE9E240F54}" dt="2025-02-16T19:08:56.981" v="39" actId="207"/>
          <ac:spMkLst>
            <pc:docMk/>
            <pc:sldMk cId="676721086" sldId="349"/>
            <ac:spMk id="3" creationId="{1A2A9EE7-F5C4-D663-FABF-49CC7FCCE8C1}"/>
          </ac:spMkLst>
        </pc:spChg>
      </pc:sldChg>
      <pc:sldChg chg="modSp add mod">
        <pc:chgData name="Seham Gouda" userId="6eae4b81626581c3" providerId="LiveId" clId="{8F005A7F-94ED-4CA8-ABFD-BDCE9E240F54}" dt="2025-02-16T19:09:13.636" v="42" actId="207"/>
        <pc:sldMkLst>
          <pc:docMk/>
          <pc:sldMk cId="2961515330" sldId="350"/>
        </pc:sldMkLst>
        <pc:spChg chg="mod">
          <ac:chgData name="Seham Gouda" userId="6eae4b81626581c3" providerId="LiveId" clId="{8F005A7F-94ED-4CA8-ABFD-BDCE9E240F54}" dt="2025-02-16T19:09:13.636" v="42" actId="207"/>
          <ac:spMkLst>
            <pc:docMk/>
            <pc:sldMk cId="2961515330" sldId="350"/>
            <ac:spMk id="3" creationId="{1429AA3A-2F69-D654-CF9E-F75CEF007260}"/>
          </ac:spMkLst>
        </pc:spChg>
      </pc:sldChg>
      <pc:sldChg chg="modSp add mod">
        <pc:chgData name="Seham Gouda" userId="6eae4b81626581c3" providerId="LiveId" clId="{8F005A7F-94ED-4CA8-ABFD-BDCE9E240F54}" dt="2025-02-16T19:09:25.970" v="45" actId="207"/>
        <pc:sldMkLst>
          <pc:docMk/>
          <pc:sldMk cId="487276169" sldId="351"/>
        </pc:sldMkLst>
        <pc:spChg chg="mod">
          <ac:chgData name="Seham Gouda" userId="6eae4b81626581c3" providerId="LiveId" clId="{8F005A7F-94ED-4CA8-ABFD-BDCE9E240F54}" dt="2025-02-16T19:09:25.970" v="45" actId="207"/>
          <ac:spMkLst>
            <pc:docMk/>
            <pc:sldMk cId="487276169" sldId="351"/>
            <ac:spMk id="3" creationId="{7B90B7E5-07A6-5906-98FC-185F65B4E2E9}"/>
          </ac:spMkLst>
        </pc:spChg>
      </pc:sldChg>
      <pc:sldChg chg="modSp add mod">
        <pc:chgData name="Seham Gouda" userId="6eae4b81626581c3" providerId="LiveId" clId="{8F005A7F-94ED-4CA8-ABFD-BDCE9E240F54}" dt="2025-02-16T19:09:40.844" v="50" actId="207"/>
        <pc:sldMkLst>
          <pc:docMk/>
          <pc:sldMk cId="1190319428" sldId="352"/>
        </pc:sldMkLst>
        <pc:spChg chg="mod">
          <ac:chgData name="Seham Gouda" userId="6eae4b81626581c3" providerId="LiveId" clId="{8F005A7F-94ED-4CA8-ABFD-BDCE9E240F54}" dt="2025-02-16T19:09:40.844" v="50" actId="207"/>
          <ac:spMkLst>
            <pc:docMk/>
            <pc:sldMk cId="1190319428" sldId="352"/>
            <ac:spMk id="3" creationId="{F2DE7A58-38BC-B53A-1938-C5C04B0BDBCF}"/>
          </ac:spMkLst>
        </pc:spChg>
      </pc:sldChg>
      <pc:sldChg chg="modSp add mod">
        <pc:chgData name="Seham Gouda" userId="6eae4b81626581c3" providerId="LiveId" clId="{8F005A7F-94ED-4CA8-ABFD-BDCE9E240F54}" dt="2025-02-16T19:09:53.866" v="53" actId="207"/>
        <pc:sldMkLst>
          <pc:docMk/>
          <pc:sldMk cId="3275650149" sldId="353"/>
        </pc:sldMkLst>
        <pc:spChg chg="mod">
          <ac:chgData name="Seham Gouda" userId="6eae4b81626581c3" providerId="LiveId" clId="{8F005A7F-94ED-4CA8-ABFD-BDCE9E240F54}" dt="2025-02-16T19:09:53.866" v="53" actId="207"/>
          <ac:spMkLst>
            <pc:docMk/>
            <pc:sldMk cId="3275650149" sldId="353"/>
            <ac:spMk id="3" creationId="{F35A2425-2A39-F0AD-D7B8-A5178A37B1CF}"/>
          </ac:spMkLst>
        </pc:spChg>
      </pc:sldChg>
      <pc:sldChg chg="modSp add mod">
        <pc:chgData name="Seham Gouda" userId="6eae4b81626581c3" providerId="LiveId" clId="{8F005A7F-94ED-4CA8-ABFD-BDCE9E240F54}" dt="2025-02-16T19:10:16.076" v="56" actId="207"/>
        <pc:sldMkLst>
          <pc:docMk/>
          <pc:sldMk cId="502951098" sldId="354"/>
        </pc:sldMkLst>
        <pc:spChg chg="mod">
          <ac:chgData name="Seham Gouda" userId="6eae4b81626581c3" providerId="LiveId" clId="{8F005A7F-94ED-4CA8-ABFD-BDCE9E240F54}" dt="2025-02-16T19:10:16.076" v="56" actId="207"/>
          <ac:spMkLst>
            <pc:docMk/>
            <pc:sldMk cId="502951098" sldId="354"/>
            <ac:spMk id="3" creationId="{02473D16-B571-611F-7F71-42B8D76F95E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43782A-FD3D-4D9C-8404-220EA867EF2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996A9EB-6AEF-4D57-A56E-F186112258C9}">
      <dgm:prSet/>
      <dgm:spPr>
        <a:noFill/>
        <a:ln>
          <a:solidFill>
            <a:schemeClr val="accent2">
              <a:lumMod val="75000"/>
            </a:schemeClr>
          </a:solidFill>
        </a:ln>
        <a:effectLst>
          <a:outerShdw blurRad="50800" dist="38100" dir="8100000" algn="tr" rotWithShape="0">
            <a:prstClr val="black">
              <a:alpha val="40000"/>
            </a:prstClr>
          </a:outerShdw>
        </a:effectLst>
      </dgm:spPr>
      <dgm:t>
        <a:bodyPr/>
        <a:lstStyle/>
        <a:p>
          <a:r>
            <a:rPr lang="en-US"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Autoimmunity</a:t>
          </a:r>
        </a:p>
      </dgm:t>
    </dgm:pt>
    <dgm:pt modelId="{6E99F053-88C8-4CD7-8A7A-F9A832CA3BB8}" type="parTrans" cxnId="{255258D0-924E-4E3E-836C-FB7FD84F6E67}">
      <dgm:prSet/>
      <dgm:spPr/>
      <dgm:t>
        <a:bodyPr/>
        <a:lstStyle/>
        <a:p>
          <a:endParaRPr lang="en-US"/>
        </a:p>
      </dgm:t>
    </dgm:pt>
    <dgm:pt modelId="{75B7BADB-FF57-44C2-8940-54D487368F17}" type="sibTrans" cxnId="{255258D0-924E-4E3E-836C-FB7FD84F6E67}">
      <dgm:prSet/>
      <dgm:spPr/>
      <dgm:t>
        <a:bodyPr/>
        <a:lstStyle/>
        <a:p>
          <a:endParaRPr lang="en-US"/>
        </a:p>
      </dgm:t>
    </dgm:pt>
    <dgm:pt modelId="{77434C0C-4BC9-45F6-A404-371BDE9F6427}">
      <dgm:prSet/>
      <dgm:spPr>
        <a:noFill/>
        <a:ln>
          <a:solidFill>
            <a:schemeClr val="accent2">
              <a:lumMod val="75000"/>
            </a:schemeClr>
          </a:solidFill>
        </a:ln>
        <a:effectLst>
          <a:outerShdw blurRad="50800" dist="38100" dir="8100000" algn="tr" rotWithShape="0">
            <a:prstClr val="black">
              <a:alpha val="40000"/>
            </a:prstClr>
          </a:outerShdw>
        </a:effectLst>
      </dgm:spPr>
      <dgm:t>
        <a:bodyPr/>
        <a:lstStyle/>
        <a:p>
          <a:r>
            <a:rPr lang="en-US"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Immunodeficiency</a:t>
          </a:r>
        </a:p>
      </dgm:t>
    </dgm:pt>
    <dgm:pt modelId="{D784D5C3-2F13-424D-BFE4-9435B5AF1B95}" type="parTrans" cxnId="{A5ACE95A-3288-43C0-AC8D-0343112F8418}">
      <dgm:prSet/>
      <dgm:spPr/>
      <dgm:t>
        <a:bodyPr/>
        <a:lstStyle/>
        <a:p>
          <a:endParaRPr lang="en-US"/>
        </a:p>
      </dgm:t>
    </dgm:pt>
    <dgm:pt modelId="{C1C449D5-CDC1-4930-ACA8-7B441A21EDA4}" type="sibTrans" cxnId="{A5ACE95A-3288-43C0-AC8D-0343112F8418}">
      <dgm:prSet/>
      <dgm:spPr/>
      <dgm:t>
        <a:bodyPr/>
        <a:lstStyle/>
        <a:p>
          <a:endParaRPr lang="en-US"/>
        </a:p>
      </dgm:t>
    </dgm:pt>
    <dgm:pt modelId="{0A2CD515-AAC4-4E1F-9E79-63AE3C06D206}">
      <dgm:prSet/>
      <dgm:spPr>
        <a:noFill/>
        <a:ln>
          <a:solidFill>
            <a:schemeClr val="accent2">
              <a:lumMod val="75000"/>
            </a:schemeClr>
          </a:solidFill>
        </a:ln>
        <a:effectLst>
          <a:outerShdw blurRad="50800" dist="38100" dir="8100000" algn="tr" rotWithShape="0">
            <a:prstClr val="black">
              <a:alpha val="40000"/>
            </a:prstClr>
          </a:outerShdw>
        </a:effectLst>
      </dgm:spPr>
      <dgm:t>
        <a:bodyPr/>
        <a:lstStyle/>
        <a:p>
          <a:r>
            <a:rPr lang="en-US"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Viral Hepatitis</a:t>
          </a:r>
        </a:p>
      </dgm:t>
    </dgm:pt>
    <dgm:pt modelId="{3AD67E06-763E-4132-A467-D41BFDEAB3F4}" type="parTrans" cxnId="{DE37CC2D-90FC-47F8-8B08-A9E60186C997}">
      <dgm:prSet/>
      <dgm:spPr/>
      <dgm:t>
        <a:bodyPr/>
        <a:lstStyle/>
        <a:p>
          <a:endParaRPr lang="en-US"/>
        </a:p>
      </dgm:t>
    </dgm:pt>
    <dgm:pt modelId="{8F66A7DD-EBB1-458B-A2C2-508B1C061BED}" type="sibTrans" cxnId="{DE37CC2D-90FC-47F8-8B08-A9E60186C997}">
      <dgm:prSet/>
      <dgm:spPr/>
      <dgm:t>
        <a:bodyPr/>
        <a:lstStyle/>
        <a:p>
          <a:endParaRPr lang="en-US"/>
        </a:p>
      </dgm:t>
    </dgm:pt>
    <dgm:pt modelId="{123A2704-C9D7-4E02-A899-C10ABF9EA69A}" type="pres">
      <dgm:prSet presAssocID="{FC43782A-FD3D-4D9C-8404-220EA867EF2A}" presName="linear" presStyleCnt="0">
        <dgm:presLayoutVars>
          <dgm:animLvl val="lvl"/>
          <dgm:resizeHandles val="exact"/>
        </dgm:presLayoutVars>
      </dgm:prSet>
      <dgm:spPr/>
    </dgm:pt>
    <dgm:pt modelId="{F2E8E5D2-87CB-4A33-9CA1-3E4D537A5BEB}" type="pres">
      <dgm:prSet presAssocID="{3996A9EB-6AEF-4D57-A56E-F186112258C9}" presName="parentText" presStyleLbl="node1" presStyleIdx="0" presStyleCnt="3">
        <dgm:presLayoutVars>
          <dgm:chMax val="0"/>
          <dgm:bulletEnabled val="1"/>
        </dgm:presLayoutVars>
      </dgm:prSet>
      <dgm:spPr/>
    </dgm:pt>
    <dgm:pt modelId="{978F6D81-1B6B-42F6-83BD-FEBDCE65045F}" type="pres">
      <dgm:prSet presAssocID="{75B7BADB-FF57-44C2-8940-54D487368F17}" presName="spacer" presStyleCnt="0"/>
      <dgm:spPr/>
    </dgm:pt>
    <dgm:pt modelId="{E9BF55BA-85C8-4BAB-BF15-3B8582ED027C}" type="pres">
      <dgm:prSet presAssocID="{77434C0C-4BC9-45F6-A404-371BDE9F6427}" presName="parentText" presStyleLbl="node1" presStyleIdx="1" presStyleCnt="3">
        <dgm:presLayoutVars>
          <dgm:chMax val="0"/>
          <dgm:bulletEnabled val="1"/>
        </dgm:presLayoutVars>
      </dgm:prSet>
      <dgm:spPr/>
    </dgm:pt>
    <dgm:pt modelId="{EF7BF423-F7D4-4A9F-B3DA-11B9A0C009BE}" type="pres">
      <dgm:prSet presAssocID="{C1C449D5-CDC1-4930-ACA8-7B441A21EDA4}" presName="spacer" presStyleCnt="0"/>
      <dgm:spPr/>
    </dgm:pt>
    <dgm:pt modelId="{A98B2188-FD5E-4FDD-B293-F799E7EB39DC}" type="pres">
      <dgm:prSet presAssocID="{0A2CD515-AAC4-4E1F-9E79-63AE3C06D206}" presName="parentText" presStyleLbl="node1" presStyleIdx="2" presStyleCnt="3">
        <dgm:presLayoutVars>
          <dgm:chMax val="0"/>
          <dgm:bulletEnabled val="1"/>
        </dgm:presLayoutVars>
      </dgm:prSet>
      <dgm:spPr/>
    </dgm:pt>
  </dgm:ptLst>
  <dgm:cxnLst>
    <dgm:cxn modelId="{DE37CC2D-90FC-47F8-8B08-A9E60186C997}" srcId="{FC43782A-FD3D-4D9C-8404-220EA867EF2A}" destId="{0A2CD515-AAC4-4E1F-9E79-63AE3C06D206}" srcOrd="2" destOrd="0" parTransId="{3AD67E06-763E-4132-A467-D41BFDEAB3F4}" sibTransId="{8F66A7DD-EBB1-458B-A2C2-508B1C061BED}"/>
    <dgm:cxn modelId="{3E993340-3B4A-4A16-A223-D61A23EC5180}" type="presOf" srcId="{3996A9EB-6AEF-4D57-A56E-F186112258C9}" destId="{F2E8E5D2-87CB-4A33-9CA1-3E4D537A5BEB}" srcOrd="0" destOrd="0" presId="urn:microsoft.com/office/officeart/2005/8/layout/vList2"/>
    <dgm:cxn modelId="{537D2358-C9C8-4F55-B076-43C2C50B824C}" type="presOf" srcId="{0A2CD515-AAC4-4E1F-9E79-63AE3C06D206}" destId="{A98B2188-FD5E-4FDD-B293-F799E7EB39DC}" srcOrd="0" destOrd="0" presId="urn:microsoft.com/office/officeart/2005/8/layout/vList2"/>
    <dgm:cxn modelId="{A5ACE95A-3288-43C0-AC8D-0343112F8418}" srcId="{FC43782A-FD3D-4D9C-8404-220EA867EF2A}" destId="{77434C0C-4BC9-45F6-A404-371BDE9F6427}" srcOrd="1" destOrd="0" parTransId="{D784D5C3-2F13-424D-BFE4-9435B5AF1B95}" sibTransId="{C1C449D5-CDC1-4930-ACA8-7B441A21EDA4}"/>
    <dgm:cxn modelId="{255258D0-924E-4E3E-836C-FB7FD84F6E67}" srcId="{FC43782A-FD3D-4D9C-8404-220EA867EF2A}" destId="{3996A9EB-6AEF-4D57-A56E-F186112258C9}" srcOrd="0" destOrd="0" parTransId="{6E99F053-88C8-4CD7-8A7A-F9A832CA3BB8}" sibTransId="{75B7BADB-FF57-44C2-8940-54D487368F17}"/>
    <dgm:cxn modelId="{AF0F23E0-1633-4BF7-8C3B-39EB8C83612A}" type="presOf" srcId="{FC43782A-FD3D-4D9C-8404-220EA867EF2A}" destId="{123A2704-C9D7-4E02-A899-C10ABF9EA69A}" srcOrd="0" destOrd="0" presId="urn:microsoft.com/office/officeart/2005/8/layout/vList2"/>
    <dgm:cxn modelId="{33D941E8-7F39-4F95-849B-7F65B5C6E292}" type="presOf" srcId="{77434C0C-4BC9-45F6-A404-371BDE9F6427}" destId="{E9BF55BA-85C8-4BAB-BF15-3B8582ED027C}" srcOrd="0" destOrd="0" presId="urn:microsoft.com/office/officeart/2005/8/layout/vList2"/>
    <dgm:cxn modelId="{0595FF11-52FA-4934-B29C-D0E652104150}" type="presParOf" srcId="{123A2704-C9D7-4E02-A899-C10ABF9EA69A}" destId="{F2E8E5D2-87CB-4A33-9CA1-3E4D537A5BEB}" srcOrd="0" destOrd="0" presId="urn:microsoft.com/office/officeart/2005/8/layout/vList2"/>
    <dgm:cxn modelId="{AF2B48A7-8055-4346-9415-50AA1BBC609E}" type="presParOf" srcId="{123A2704-C9D7-4E02-A899-C10ABF9EA69A}" destId="{978F6D81-1B6B-42F6-83BD-FEBDCE65045F}" srcOrd="1" destOrd="0" presId="urn:microsoft.com/office/officeart/2005/8/layout/vList2"/>
    <dgm:cxn modelId="{6A093B49-F2D3-4CB5-A209-E0E0148457B6}" type="presParOf" srcId="{123A2704-C9D7-4E02-A899-C10ABF9EA69A}" destId="{E9BF55BA-85C8-4BAB-BF15-3B8582ED027C}" srcOrd="2" destOrd="0" presId="urn:microsoft.com/office/officeart/2005/8/layout/vList2"/>
    <dgm:cxn modelId="{770895D5-E302-4614-9F18-84B9F1705B3D}" type="presParOf" srcId="{123A2704-C9D7-4E02-A899-C10ABF9EA69A}" destId="{EF7BF423-F7D4-4A9F-B3DA-11B9A0C009BE}" srcOrd="3" destOrd="0" presId="urn:microsoft.com/office/officeart/2005/8/layout/vList2"/>
    <dgm:cxn modelId="{A2F06257-6770-425A-BE36-E03F8F61C1F8}" type="presParOf" srcId="{123A2704-C9D7-4E02-A899-C10ABF9EA69A}" destId="{A98B2188-FD5E-4FDD-B293-F799E7EB39D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E8E5D2-87CB-4A33-9CA1-3E4D537A5BEB}">
      <dsp:nvSpPr>
        <dsp:cNvPr id="0" name=""/>
        <dsp:cNvSpPr/>
      </dsp:nvSpPr>
      <dsp:spPr>
        <a:xfrm>
          <a:off x="0" y="38506"/>
          <a:ext cx="10515600" cy="1319175"/>
        </a:xfrm>
        <a:prstGeom prst="roundRect">
          <a:avLst/>
        </a:prstGeom>
        <a:noFill/>
        <a:ln w="19050" cap="flat" cmpd="sng" algn="ctr">
          <a:solidFill>
            <a:schemeClr val="accent2">
              <a:lumMod val="75000"/>
            </a:schemeClr>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n-US" sz="5500" kern="12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Autoimmunity</a:t>
          </a:r>
        </a:p>
      </dsp:txBody>
      <dsp:txXfrm>
        <a:off x="64397" y="102903"/>
        <a:ext cx="10386806" cy="1190381"/>
      </dsp:txXfrm>
    </dsp:sp>
    <dsp:sp modelId="{E9BF55BA-85C8-4BAB-BF15-3B8582ED027C}">
      <dsp:nvSpPr>
        <dsp:cNvPr id="0" name=""/>
        <dsp:cNvSpPr/>
      </dsp:nvSpPr>
      <dsp:spPr>
        <a:xfrm>
          <a:off x="0" y="1516081"/>
          <a:ext cx="10515600" cy="1319175"/>
        </a:xfrm>
        <a:prstGeom prst="roundRect">
          <a:avLst/>
        </a:prstGeom>
        <a:noFill/>
        <a:ln w="19050" cap="flat" cmpd="sng" algn="ctr">
          <a:solidFill>
            <a:schemeClr val="accent2">
              <a:lumMod val="75000"/>
            </a:schemeClr>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n-US" sz="5500" kern="12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Immunodeficiency</a:t>
          </a:r>
        </a:p>
      </dsp:txBody>
      <dsp:txXfrm>
        <a:off x="64397" y="1580478"/>
        <a:ext cx="10386806" cy="1190381"/>
      </dsp:txXfrm>
    </dsp:sp>
    <dsp:sp modelId="{A98B2188-FD5E-4FDD-B293-F799E7EB39DC}">
      <dsp:nvSpPr>
        <dsp:cNvPr id="0" name=""/>
        <dsp:cNvSpPr/>
      </dsp:nvSpPr>
      <dsp:spPr>
        <a:xfrm>
          <a:off x="0" y="2993656"/>
          <a:ext cx="10515600" cy="1319175"/>
        </a:xfrm>
        <a:prstGeom prst="roundRect">
          <a:avLst/>
        </a:prstGeom>
        <a:noFill/>
        <a:ln w="19050" cap="flat" cmpd="sng" algn="ctr">
          <a:solidFill>
            <a:schemeClr val="accent2">
              <a:lumMod val="75000"/>
            </a:schemeClr>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n-US" sz="5500" kern="12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Viral Hepatitis</a:t>
          </a:r>
        </a:p>
      </dsp:txBody>
      <dsp:txXfrm>
        <a:off x="64397" y="3058053"/>
        <a:ext cx="10386806" cy="119038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AB08B5-0076-4D55-9445-EA8A043BE165}" type="datetimeFigureOut">
              <a:rPr lang="en-US" smtClean="0"/>
              <a:t>2/11/2026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FB4C2B-0DD2-4939-9F57-CB62C5DD67D0}" type="slidenum">
              <a:rPr lang="en-US" smtClean="0"/>
              <a:t>‹#›</a:t>
            </a:fld>
            <a:endParaRPr lang="en-US"/>
          </a:p>
        </p:txBody>
      </p:sp>
    </p:spTree>
    <p:extLst>
      <p:ext uri="{BB962C8B-B14F-4D97-AF65-F5344CB8AC3E}">
        <p14:creationId xmlns:p14="http://schemas.microsoft.com/office/powerpoint/2010/main" val="1756974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ABE3A-40F5-FD0F-2F54-2DFB8EA687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7ABAE37-C2E3-756A-E752-5B2D66D67D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91F481F-E089-5F54-E460-99128704138D}"/>
              </a:ext>
            </a:extLst>
          </p:cNvPr>
          <p:cNvSpPr>
            <a:spLocks noGrp="1"/>
          </p:cNvSpPr>
          <p:nvPr>
            <p:ph type="dt" sz="half" idx="10"/>
          </p:nvPr>
        </p:nvSpPr>
        <p:spPr/>
        <p:txBody>
          <a:bodyPr/>
          <a:lstStyle/>
          <a:p>
            <a:fld id="{A93D5CA2-CBF4-4B5F-9CF2-ACD0890B06E7}" type="datetimeFigureOut">
              <a:rPr lang="en-US" smtClean="0"/>
              <a:t>2/11/2026</a:t>
            </a:fld>
            <a:endParaRPr lang="en-US"/>
          </a:p>
        </p:txBody>
      </p:sp>
      <p:sp>
        <p:nvSpPr>
          <p:cNvPr id="5" name="Footer Placeholder 4">
            <a:extLst>
              <a:ext uri="{FF2B5EF4-FFF2-40B4-BE49-F238E27FC236}">
                <a16:creationId xmlns:a16="http://schemas.microsoft.com/office/drawing/2014/main" id="{C911AF02-557B-EA9C-AE17-000254A696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645CF4-C80B-BE9C-6DDC-7616804FF4CC}"/>
              </a:ext>
            </a:extLst>
          </p:cNvPr>
          <p:cNvSpPr>
            <a:spLocks noGrp="1"/>
          </p:cNvSpPr>
          <p:nvPr>
            <p:ph type="sldNum" sz="quarter" idx="12"/>
          </p:nvPr>
        </p:nvSpPr>
        <p:spPr/>
        <p:txBody>
          <a:bodyPr/>
          <a:lstStyle/>
          <a:p>
            <a:fld id="{AD19BC47-6DAA-4AA8-8672-1B7EFAF7DD47}" type="slidenum">
              <a:rPr lang="en-US" smtClean="0"/>
              <a:t>‹#›</a:t>
            </a:fld>
            <a:endParaRPr lang="en-US"/>
          </a:p>
        </p:txBody>
      </p:sp>
    </p:spTree>
    <p:extLst>
      <p:ext uri="{BB962C8B-B14F-4D97-AF65-F5344CB8AC3E}">
        <p14:creationId xmlns:p14="http://schemas.microsoft.com/office/powerpoint/2010/main" val="1561723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96ED1-49DB-FBBD-D692-0F0CEBE1C9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2EA2E7-E7F6-0695-0982-0CB4DDDFA1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F222B2-410D-0EC9-2464-9E54C90B99E7}"/>
              </a:ext>
            </a:extLst>
          </p:cNvPr>
          <p:cNvSpPr>
            <a:spLocks noGrp="1"/>
          </p:cNvSpPr>
          <p:nvPr>
            <p:ph type="dt" sz="half" idx="10"/>
          </p:nvPr>
        </p:nvSpPr>
        <p:spPr/>
        <p:txBody>
          <a:bodyPr/>
          <a:lstStyle/>
          <a:p>
            <a:fld id="{A93D5CA2-CBF4-4B5F-9CF2-ACD0890B06E7}" type="datetimeFigureOut">
              <a:rPr lang="en-US" smtClean="0"/>
              <a:t>2/11/2026</a:t>
            </a:fld>
            <a:endParaRPr lang="en-US"/>
          </a:p>
        </p:txBody>
      </p:sp>
      <p:sp>
        <p:nvSpPr>
          <p:cNvPr id="5" name="Footer Placeholder 4">
            <a:extLst>
              <a:ext uri="{FF2B5EF4-FFF2-40B4-BE49-F238E27FC236}">
                <a16:creationId xmlns:a16="http://schemas.microsoft.com/office/drawing/2014/main" id="{E83E5C3E-9368-2475-2C11-42BFBEE0E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641D54-442F-D169-2020-3354D0C666FC}"/>
              </a:ext>
            </a:extLst>
          </p:cNvPr>
          <p:cNvSpPr>
            <a:spLocks noGrp="1"/>
          </p:cNvSpPr>
          <p:nvPr>
            <p:ph type="sldNum" sz="quarter" idx="12"/>
          </p:nvPr>
        </p:nvSpPr>
        <p:spPr/>
        <p:txBody>
          <a:bodyPr/>
          <a:lstStyle/>
          <a:p>
            <a:fld id="{AD19BC47-6DAA-4AA8-8672-1B7EFAF7DD47}" type="slidenum">
              <a:rPr lang="en-US" smtClean="0"/>
              <a:t>‹#›</a:t>
            </a:fld>
            <a:endParaRPr lang="en-US"/>
          </a:p>
        </p:txBody>
      </p:sp>
    </p:spTree>
    <p:extLst>
      <p:ext uri="{BB962C8B-B14F-4D97-AF65-F5344CB8AC3E}">
        <p14:creationId xmlns:p14="http://schemas.microsoft.com/office/powerpoint/2010/main" val="82183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CBCFE-1105-D5EC-F2AC-F5C445479A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F9AD0D-06D7-7E1A-5467-50BB053D8D5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6C3DE8-1FC7-5E3F-0B63-2FCB20CE4568}"/>
              </a:ext>
            </a:extLst>
          </p:cNvPr>
          <p:cNvSpPr>
            <a:spLocks noGrp="1"/>
          </p:cNvSpPr>
          <p:nvPr>
            <p:ph type="dt" sz="half" idx="10"/>
          </p:nvPr>
        </p:nvSpPr>
        <p:spPr/>
        <p:txBody>
          <a:bodyPr/>
          <a:lstStyle/>
          <a:p>
            <a:fld id="{A93D5CA2-CBF4-4B5F-9CF2-ACD0890B06E7}" type="datetimeFigureOut">
              <a:rPr lang="en-US" smtClean="0"/>
              <a:t>2/11/2026</a:t>
            </a:fld>
            <a:endParaRPr lang="en-US"/>
          </a:p>
        </p:txBody>
      </p:sp>
      <p:sp>
        <p:nvSpPr>
          <p:cNvPr id="5" name="Footer Placeholder 4">
            <a:extLst>
              <a:ext uri="{FF2B5EF4-FFF2-40B4-BE49-F238E27FC236}">
                <a16:creationId xmlns:a16="http://schemas.microsoft.com/office/drawing/2014/main" id="{FF6A2AC8-64DE-2AD4-A83E-4BB0B0FAEF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08F23D-9F1E-8DBC-3ACE-405605B86E9C}"/>
              </a:ext>
            </a:extLst>
          </p:cNvPr>
          <p:cNvSpPr>
            <a:spLocks noGrp="1"/>
          </p:cNvSpPr>
          <p:nvPr>
            <p:ph type="sldNum" sz="quarter" idx="12"/>
          </p:nvPr>
        </p:nvSpPr>
        <p:spPr/>
        <p:txBody>
          <a:bodyPr/>
          <a:lstStyle/>
          <a:p>
            <a:fld id="{AD19BC47-6DAA-4AA8-8672-1B7EFAF7DD47}" type="slidenum">
              <a:rPr lang="en-US" smtClean="0"/>
              <a:t>‹#›</a:t>
            </a:fld>
            <a:endParaRPr lang="en-US"/>
          </a:p>
        </p:txBody>
      </p:sp>
    </p:spTree>
    <p:extLst>
      <p:ext uri="{BB962C8B-B14F-4D97-AF65-F5344CB8AC3E}">
        <p14:creationId xmlns:p14="http://schemas.microsoft.com/office/powerpoint/2010/main" val="1873795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83D35-2AAD-B7B9-ED18-EB0F420238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3C85CE-179A-A982-0B90-968A015AD8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05BB38-D4D3-03FE-71F1-B67A9D42D5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CB41D1-66C0-69D0-F8DA-365652986AF2}"/>
              </a:ext>
            </a:extLst>
          </p:cNvPr>
          <p:cNvSpPr>
            <a:spLocks noGrp="1"/>
          </p:cNvSpPr>
          <p:nvPr>
            <p:ph type="dt" sz="half" idx="10"/>
          </p:nvPr>
        </p:nvSpPr>
        <p:spPr/>
        <p:txBody>
          <a:bodyPr/>
          <a:lstStyle/>
          <a:p>
            <a:fld id="{A93D5CA2-CBF4-4B5F-9CF2-ACD0890B06E7}" type="datetimeFigureOut">
              <a:rPr lang="en-US" smtClean="0"/>
              <a:t>2/11/2026</a:t>
            </a:fld>
            <a:endParaRPr lang="en-US"/>
          </a:p>
        </p:txBody>
      </p:sp>
      <p:sp>
        <p:nvSpPr>
          <p:cNvPr id="6" name="Footer Placeholder 5">
            <a:extLst>
              <a:ext uri="{FF2B5EF4-FFF2-40B4-BE49-F238E27FC236}">
                <a16:creationId xmlns:a16="http://schemas.microsoft.com/office/drawing/2014/main" id="{24AE30EA-7AE7-BA8C-1098-C4942235B3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2B2AF9-6BA9-1327-282B-9959B62F6C24}"/>
              </a:ext>
            </a:extLst>
          </p:cNvPr>
          <p:cNvSpPr>
            <a:spLocks noGrp="1"/>
          </p:cNvSpPr>
          <p:nvPr>
            <p:ph type="sldNum" sz="quarter" idx="12"/>
          </p:nvPr>
        </p:nvSpPr>
        <p:spPr/>
        <p:txBody>
          <a:bodyPr/>
          <a:lstStyle/>
          <a:p>
            <a:fld id="{AD19BC47-6DAA-4AA8-8672-1B7EFAF7DD47}" type="slidenum">
              <a:rPr lang="en-US" smtClean="0"/>
              <a:t>‹#›</a:t>
            </a:fld>
            <a:endParaRPr lang="en-US"/>
          </a:p>
        </p:txBody>
      </p:sp>
    </p:spTree>
    <p:extLst>
      <p:ext uri="{BB962C8B-B14F-4D97-AF65-F5344CB8AC3E}">
        <p14:creationId xmlns:p14="http://schemas.microsoft.com/office/powerpoint/2010/main" val="1523775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A1106-58A9-D588-AFB0-63A9A018890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735295-981F-2B7D-6941-1E527231CE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8D320F-E620-7FB4-F522-8B3412E817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1A3C3B-85B1-F50A-8ADA-28B76C8497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AA712D-4D67-4506-4470-9EA5858B4F1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BB4DA6D-B70B-A1A0-C15D-2B83CC5991D9}"/>
              </a:ext>
            </a:extLst>
          </p:cNvPr>
          <p:cNvSpPr>
            <a:spLocks noGrp="1"/>
          </p:cNvSpPr>
          <p:nvPr>
            <p:ph type="dt" sz="half" idx="10"/>
          </p:nvPr>
        </p:nvSpPr>
        <p:spPr/>
        <p:txBody>
          <a:bodyPr/>
          <a:lstStyle/>
          <a:p>
            <a:fld id="{A93D5CA2-CBF4-4B5F-9CF2-ACD0890B06E7}" type="datetimeFigureOut">
              <a:rPr lang="en-US" smtClean="0"/>
              <a:t>2/11/2026</a:t>
            </a:fld>
            <a:endParaRPr lang="en-US"/>
          </a:p>
        </p:txBody>
      </p:sp>
      <p:sp>
        <p:nvSpPr>
          <p:cNvPr id="8" name="Footer Placeholder 7">
            <a:extLst>
              <a:ext uri="{FF2B5EF4-FFF2-40B4-BE49-F238E27FC236}">
                <a16:creationId xmlns:a16="http://schemas.microsoft.com/office/drawing/2014/main" id="{CE527267-0943-D9F5-414B-FBABD4AA24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5EB66FC-3FC9-3B2B-D632-B99D8EF13DB4}"/>
              </a:ext>
            </a:extLst>
          </p:cNvPr>
          <p:cNvSpPr>
            <a:spLocks noGrp="1"/>
          </p:cNvSpPr>
          <p:nvPr>
            <p:ph type="sldNum" sz="quarter" idx="12"/>
          </p:nvPr>
        </p:nvSpPr>
        <p:spPr/>
        <p:txBody>
          <a:bodyPr/>
          <a:lstStyle/>
          <a:p>
            <a:fld id="{AD19BC47-6DAA-4AA8-8672-1B7EFAF7DD47}" type="slidenum">
              <a:rPr lang="en-US" smtClean="0"/>
              <a:t>‹#›</a:t>
            </a:fld>
            <a:endParaRPr lang="en-US"/>
          </a:p>
        </p:txBody>
      </p:sp>
    </p:spTree>
    <p:extLst>
      <p:ext uri="{BB962C8B-B14F-4D97-AF65-F5344CB8AC3E}">
        <p14:creationId xmlns:p14="http://schemas.microsoft.com/office/powerpoint/2010/main" val="1796842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CABA3-12A0-6F5A-CB3F-11E67189354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69FFDC6-D89D-C96F-147A-7B373BC1DC1A}"/>
              </a:ext>
            </a:extLst>
          </p:cNvPr>
          <p:cNvSpPr>
            <a:spLocks noGrp="1"/>
          </p:cNvSpPr>
          <p:nvPr>
            <p:ph type="dt" sz="half" idx="10"/>
          </p:nvPr>
        </p:nvSpPr>
        <p:spPr/>
        <p:txBody>
          <a:bodyPr/>
          <a:lstStyle/>
          <a:p>
            <a:fld id="{A93D5CA2-CBF4-4B5F-9CF2-ACD0890B06E7}" type="datetimeFigureOut">
              <a:rPr lang="en-US" smtClean="0"/>
              <a:t>2/11/2026</a:t>
            </a:fld>
            <a:endParaRPr lang="en-US"/>
          </a:p>
        </p:txBody>
      </p:sp>
      <p:sp>
        <p:nvSpPr>
          <p:cNvPr id="4" name="Footer Placeholder 3">
            <a:extLst>
              <a:ext uri="{FF2B5EF4-FFF2-40B4-BE49-F238E27FC236}">
                <a16:creationId xmlns:a16="http://schemas.microsoft.com/office/drawing/2014/main" id="{31F55295-397F-1EFE-DBB9-380928F9B9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E8D122E-B286-41DA-B43E-AA64E7ADD4D6}"/>
              </a:ext>
            </a:extLst>
          </p:cNvPr>
          <p:cNvSpPr>
            <a:spLocks noGrp="1"/>
          </p:cNvSpPr>
          <p:nvPr>
            <p:ph type="sldNum" sz="quarter" idx="12"/>
          </p:nvPr>
        </p:nvSpPr>
        <p:spPr/>
        <p:txBody>
          <a:bodyPr/>
          <a:lstStyle/>
          <a:p>
            <a:fld id="{AD19BC47-6DAA-4AA8-8672-1B7EFAF7DD47}" type="slidenum">
              <a:rPr lang="en-US" smtClean="0"/>
              <a:t>‹#›</a:t>
            </a:fld>
            <a:endParaRPr lang="en-US"/>
          </a:p>
        </p:txBody>
      </p:sp>
    </p:spTree>
    <p:extLst>
      <p:ext uri="{BB962C8B-B14F-4D97-AF65-F5344CB8AC3E}">
        <p14:creationId xmlns:p14="http://schemas.microsoft.com/office/powerpoint/2010/main" val="3457582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EDA7E7-D82B-E69A-F34A-910F82AB8BB0}"/>
              </a:ext>
            </a:extLst>
          </p:cNvPr>
          <p:cNvSpPr>
            <a:spLocks noGrp="1"/>
          </p:cNvSpPr>
          <p:nvPr>
            <p:ph type="dt" sz="half" idx="10"/>
          </p:nvPr>
        </p:nvSpPr>
        <p:spPr/>
        <p:txBody>
          <a:bodyPr/>
          <a:lstStyle/>
          <a:p>
            <a:fld id="{A93D5CA2-CBF4-4B5F-9CF2-ACD0890B06E7}" type="datetimeFigureOut">
              <a:rPr lang="en-US" smtClean="0"/>
              <a:t>2/11/2026</a:t>
            </a:fld>
            <a:endParaRPr lang="en-US"/>
          </a:p>
        </p:txBody>
      </p:sp>
      <p:sp>
        <p:nvSpPr>
          <p:cNvPr id="3" name="Footer Placeholder 2">
            <a:extLst>
              <a:ext uri="{FF2B5EF4-FFF2-40B4-BE49-F238E27FC236}">
                <a16:creationId xmlns:a16="http://schemas.microsoft.com/office/drawing/2014/main" id="{D0AF177C-4807-6067-5F5A-DAADA37CFF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FC3A402-5F68-FBC8-0411-F5931B584F1E}"/>
              </a:ext>
            </a:extLst>
          </p:cNvPr>
          <p:cNvSpPr>
            <a:spLocks noGrp="1"/>
          </p:cNvSpPr>
          <p:nvPr>
            <p:ph type="sldNum" sz="quarter" idx="12"/>
          </p:nvPr>
        </p:nvSpPr>
        <p:spPr/>
        <p:txBody>
          <a:bodyPr/>
          <a:lstStyle/>
          <a:p>
            <a:fld id="{AD19BC47-6DAA-4AA8-8672-1B7EFAF7DD47}" type="slidenum">
              <a:rPr lang="en-US" smtClean="0"/>
              <a:t>‹#›</a:t>
            </a:fld>
            <a:endParaRPr lang="en-US"/>
          </a:p>
        </p:txBody>
      </p:sp>
    </p:spTree>
    <p:extLst>
      <p:ext uri="{BB962C8B-B14F-4D97-AF65-F5344CB8AC3E}">
        <p14:creationId xmlns:p14="http://schemas.microsoft.com/office/powerpoint/2010/main" val="1607780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B919D-8131-4BDB-ED0C-AB0B3F2CE3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8C17CED-F689-09DA-08AD-FC5855CE8F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BAC205-ADF7-22B9-59EC-CFB8283ADD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C2E8C7-03DB-2497-9AAA-0FA4F5D9DF83}"/>
              </a:ext>
            </a:extLst>
          </p:cNvPr>
          <p:cNvSpPr>
            <a:spLocks noGrp="1"/>
          </p:cNvSpPr>
          <p:nvPr>
            <p:ph type="dt" sz="half" idx="10"/>
          </p:nvPr>
        </p:nvSpPr>
        <p:spPr/>
        <p:txBody>
          <a:bodyPr/>
          <a:lstStyle/>
          <a:p>
            <a:fld id="{A93D5CA2-CBF4-4B5F-9CF2-ACD0890B06E7}" type="datetimeFigureOut">
              <a:rPr lang="en-US" smtClean="0"/>
              <a:t>2/11/2026</a:t>
            </a:fld>
            <a:endParaRPr lang="en-US"/>
          </a:p>
        </p:txBody>
      </p:sp>
      <p:sp>
        <p:nvSpPr>
          <p:cNvPr id="6" name="Footer Placeholder 5">
            <a:extLst>
              <a:ext uri="{FF2B5EF4-FFF2-40B4-BE49-F238E27FC236}">
                <a16:creationId xmlns:a16="http://schemas.microsoft.com/office/drawing/2014/main" id="{CDB71EBE-263A-8410-3948-5E94165BD8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61C083-2BD6-1F15-347E-338744B11BF7}"/>
              </a:ext>
            </a:extLst>
          </p:cNvPr>
          <p:cNvSpPr>
            <a:spLocks noGrp="1"/>
          </p:cNvSpPr>
          <p:nvPr>
            <p:ph type="sldNum" sz="quarter" idx="12"/>
          </p:nvPr>
        </p:nvSpPr>
        <p:spPr/>
        <p:txBody>
          <a:bodyPr/>
          <a:lstStyle/>
          <a:p>
            <a:fld id="{AD19BC47-6DAA-4AA8-8672-1B7EFAF7DD47}" type="slidenum">
              <a:rPr lang="en-US" smtClean="0"/>
              <a:t>‹#›</a:t>
            </a:fld>
            <a:endParaRPr lang="en-US"/>
          </a:p>
        </p:txBody>
      </p:sp>
    </p:spTree>
    <p:extLst>
      <p:ext uri="{BB962C8B-B14F-4D97-AF65-F5344CB8AC3E}">
        <p14:creationId xmlns:p14="http://schemas.microsoft.com/office/powerpoint/2010/main" val="3026464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C4F25-2DA4-7C5F-AE1C-E1C708DDDB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5BD5F1-792D-E6FF-BD0C-12B56E183E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5952BF7-F16E-15B6-3A33-EE866CF6DD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808F27-A6A3-5C95-CC75-20BB5E8776EE}"/>
              </a:ext>
            </a:extLst>
          </p:cNvPr>
          <p:cNvSpPr>
            <a:spLocks noGrp="1"/>
          </p:cNvSpPr>
          <p:nvPr>
            <p:ph type="dt" sz="half" idx="10"/>
          </p:nvPr>
        </p:nvSpPr>
        <p:spPr/>
        <p:txBody>
          <a:bodyPr/>
          <a:lstStyle/>
          <a:p>
            <a:fld id="{A93D5CA2-CBF4-4B5F-9CF2-ACD0890B06E7}" type="datetimeFigureOut">
              <a:rPr lang="en-US" smtClean="0"/>
              <a:t>2/11/2026</a:t>
            </a:fld>
            <a:endParaRPr lang="en-US"/>
          </a:p>
        </p:txBody>
      </p:sp>
      <p:sp>
        <p:nvSpPr>
          <p:cNvPr id="6" name="Footer Placeholder 5">
            <a:extLst>
              <a:ext uri="{FF2B5EF4-FFF2-40B4-BE49-F238E27FC236}">
                <a16:creationId xmlns:a16="http://schemas.microsoft.com/office/drawing/2014/main" id="{605B3E33-7FB6-D576-AEBD-52CF854A02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F7677F-0B7E-8E88-A9ED-1ABD30841B2D}"/>
              </a:ext>
            </a:extLst>
          </p:cNvPr>
          <p:cNvSpPr>
            <a:spLocks noGrp="1"/>
          </p:cNvSpPr>
          <p:nvPr>
            <p:ph type="sldNum" sz="quarter" idx="12"/>
          </p:nvPr>
        </p:nvSpPr>
        <p:spPr/>
        <p:txBody>
          <a:bodyPr/>
          <a:lstStyle/>
          <a:p>
            <a:fld id="{AD19BC47-6DAA-4AA8-8672-1B7EFAF7DD47}" type="slidenum">
              <a:rPr lang="en-US" smtClean="0"/>
              <a:t>‹#›</a:t>
            </a:fld>
            <a:endParaRPr lang="en-US"/>
          </a:p>
        </p:txBody>
      </p:sp>
    </p:spTree>
    <p:extLst>
      <p:ext uri="{BB962C8B-B14F-4D97-AF65-F5344CB8AC3E}">
        <p14:creationId xmlns:p14="http://schemas.microsoft.com/office/powerpoint/2010/main" val="3141535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805DC-B80A-3C3E-26A8-BCBC00AD0B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0D1806E-C4DE-CB31-41F8-3C590039E9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131B32-2208-6100-0F92-94BEC3219DE9}"/>
              </a:ext>
            </a:extLst>
          </p:cNvPr>
          <p:cNvSpPr>
            <a:spLocks noGrp="1"/>
          </p:cNvSpPr>
          <p:nvPr>
            <p:ph type="dt" sz="half" idx="10"/>
          </p:nvPr>
        </p:nvSpPr>
        <p:spPr/>
        <p:txBody>
          <a:bodyPr/>
          <a:lstStyle/>
          <a:p>
            <a:fld id="{A93D5CA2-CBF4-4B5F-9CF2-ACD0890B06E7}" type="datetimeFigureOut">
              <a:rPr lang="en-US" smtClean="0"/>
              <a:t>2/11/2026</a:t>
            </a:fld>
            <a:endParaRPr lang="en-US"/>
          </a:p>
        </p:txBody>
      </p:sp>
      <p:sp>
        <p:nvSpPr>
          <p:cNvPr id="5" name="Footer Placeholder 4">
            <a:extLst>
              <a:ext uri="{FF2B5EF4-FFF2-40B4-BE49-F238E27FC236}">
                <a16:creationId xmlns:a16="http://schemas.microsoft.com/office/drawing/2014/main" id="{D3792C15-A4C1-3DE0-7614-38B45B9740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89D1FD-5B96-F463-4BCA-DF6B15C01C38}"/>
              </a:ext>
            </a:extLst>
          </p:cNvPr>
          <p:cNvSpPr>
            <a:spLocks noGrp="1"/>
          </p:cNvSpPr>
          <p:nvPr>
            <p:ph type="sldNum" sz="quarter" idx="12"/>
          </p:nvPr>
        </p:nvSpPr>
        <p:spPr/>
        <p:txBody>
          <a:bodyPr/>
          <a:lstStyle/>
          <a:p>
            <a:fld id="{AD19BC47-6DAA-4AA8-8672-1B7EFAF7DD47}" type="slidenum">
              <a:rPr lang="en-US" smtClean="0"/>
              <a:t>‹#›</a:t>
            </a:fld>
            <a:endParaRPr lang="en-US"/>
          </a:p>
        </p:txBody>
      </p:sp>
    </p:spTree>
    <p:extLst>
      <p:ext uri="{BB962C8B-B14F-4D97-AF65-F5344CB8AC3E}">
        <p14:creationId xmlns:p14="http://schemas.microsoft.com/office/powerpoint/2010/main" val="1720123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F121CF-A4CD-C8B4-8F6E-A00805209E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9AF83DC-9EF4-E398-A47A-A5CA8AA795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599B48-905D-4814-11F6-F7083033415A}"/>
              </a:ext>
            </a:extLst>
          </p:cNvPr>
          <p:cNvSpPr>
            <a:spLocks noGrp="1"/>
          </p:cNvSpPr>
          <p:nvPr>
            <p:ph type="dt" sz="half" idx="10"/>
          </p:nvPr>
        </p:nvSpPr>
        <p:spPr/>
        <p:txBody>
          <a:bodyPr/>
          <a:lstStyle/>
          <a:p>
            <a:fld id="{A93D5CA2-CBF4-4B5F-9CF2-ACD0890B06E7}" type="datetimeFigureOut">
              <a:rPr lang="en-US" smtClean="0"/>
              <a:t>2/11/2026</a:t>
            </a:fld>
            <a:endParaRPr lang="en-US"/>
          </a:p>
        </p:txBody>
      </p:sp>
      <p:sp>
        <p:nvSpPr>
          <p:cNvPr id="5" name="Footer Placeholder 4">
            <a:extLst>
              <a:ext uri="{FF2B5EF4-FFF2-40B4-BE49-F238E27FC236}">
                <a16:creationId xmlns:a16="http://schemas.microsoft.com/office/drawing/2014/main" id="{4B60944D-8676-40E2-F0C4-05DC10C3AC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99807F-7E2E-828B-D7D9-6C40EA427604}"/>
              </a:ext>
            </a:extLst>
          </p:cNvPr>
          <p:cNvSpPr>
            <a:spLocks noGrp="1"/>
          </p:cNvSpPr>
          <p:nvPr>
            <p:ph type="sldNum" sz="quarter" idx="12"/>
          </p:nvPr>
        </p:nvSpPr>
        <p:spPr/>
        <p:txBody>
          <a:bodyPr/>
          <a:lstStyle/>
          <a:p>
            <a:fld id="{AD19BC47-6DAA-4AA8-8672-1B7EFAF7DD47}" type="slidenum">
              <a:rPr lang="en-US" smtClean="0"/>
              <a:t>‹#›</a:t>
            </a:fld>
            <a:endParaRPr lang="en-US"/>
          </a:p>
        </p:txBody>
      </p:sp>
    </p:spTree>
    <p:extLst>
      <p:ext uri="{BB962C8B-B14F-4D97-AF65-F5344CB8AC3E}">
        <p14:creationId xmlns:p14="http://schemas.microsoft.com/office/powerpoint/2010/main" val="30808180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0FF8A-2CC5-34DC-A30E-E3187BFBD9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EA960FD-4E91-D45E-964B-2DDC3B9559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A0AB3BF-EB6F-E2F3-87FA-A70EE019D038}"/>
              </a:ext>
            </a:extLst>
          </p:cNvPr>
          <p:cNvSpPr>
            <a:spLocks noGrp="1"/>
          </p:cNvSpPr>
          <p:nvPr>
            <p:ph type="dt" sz="half" idx="10"/>
          </p:nvPr>
        </p:nvSpPr>
        <p:spPr/>
        <p:txBody>
          <a:bodyPr/>
          <a:lstStyle/>
          <a:p>
            <a:fld id="{2784863C-63A0-4D7A-BB52-59A07C1B4992}" type="datetimeFigureOut">
              <a:rPr lang="en-US" smtClean="0"/>
              <a:t>2/11/2026</a:t>
            </a:fld>
            <a:endParaRPr lang="en-US"/>
          </a:p>
        </p:txBody>
      </p:sp>
      <p:sp>
        <p:nvSpPr>
          <p:cNvPr id="5" name="Footer Placeholder 4">
            <a:extLst>
              <a:ext uri="{FF2B5EF4-FFF2-40B4-BE49-F238E27FC236}">
                <a16:creationId xmlns:a16="http://schemas.microsoft.com/office/drawing/2014/main" id="{87AEB4ED-2B46-305A-180A-2361CBB7FA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511038-4E8C-8086-C18C-DE6B281807A2}"/>
              </a:ext>
            </a:extLst>
          </p:cNvPr>
          <p:cNvSpPr>
            <a:spLocks noGrp="1"/>
          </p:cNvSpPr>
          <p:nvPr>
            <p:ph type="sldNum" sz="quarter" idx="12"/>
          </p:nvPr>
        </p:nvSpPr>
        <p:spPr/>
        <p:txBody>
          <a:bodyPr/>
          <a:lstStyle/>
          <a:p>
            <a:fld id="{6FF7BC91-E68B-4E5E-8475-4DB3045F1332}" type="slidenum">
              <a:rPr lang="en-US" smtClean="0"/>
              <a:t>‹#›</a:t>
            </a:fld>
            <a:endParaRPr lang="en-US"/>
          </a:p>
        </p:txBody>
      </p:sp>
    </p:spTree>
    <p:extLst>
      <p:ext uri="{BB962C8B-B14F-4D97-AF65-F5344CB8AC3E}">
        <p14:creationId xmlns:p14="http://schemas.microsoft.com/office/powerpoint/2010/main" val="2222493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815AC-8D72-6B0E-0E42-BA24D36EF6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4EB745-6058-0103-22E8-995AFB6AF2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6D67E6-0E36-C936-4796-6995E5556459}"/>
              </a:ext>
            </a:extLst>
          </p:cNvPr>
          <p:cNvSpPr>
            <a:spLocks noGrp="1"/>
          </p:cNvSpPr>
          <p:nvPr>
            <p:ph type="dt" sz="half" idx="10"/>
          </p:nvPr>
        </p:nvSpPr>
        <p:spPr/>
        <p:txBody>
          <a:bodyPr/>
          <a:lstStyle/>
          <a:p>
            <a:fld id="{2784863C-63A0-4D7A-BB52-59A07C1B4992}" type="datetimeFigureOut">
              <a:rPr lang="en-US" smtClean="0"/>
              <a:t>2/11/2026</a:t>
            </a:fld>
            <a:endParaRPr lang="en-US"/>
          </a:p>
        </p:txBody>
      </p:sp>
      <p:sp>
        <p:nvSpPr>
          <p:cNvPr id="5" name="Footer Placeholder 4">
            <a:extLst>
              <a:ext uri="{FF2B5EF4-FFF2-40B4-BE49-F238E27FC236}">
                <a16:creationId xmlns:a16="http://schemas.microsoft.com/office/drawing/2014/main" id="{1DFC304F-BA7B-0D2B-FAE8-2A101E8700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BD37BF-3BEA-8E2E-7629-D369D9B4698F}"/>
              </a:ext>
            </a:extLst>
          </p:cNvPr>
          <p:cNvSpPr>
            <a:spLocks noGrp="1"/>
          </p:cNvSpPr>
          <p:nvPr>
            <p:ph type="sldNum" sz="quarter" idx="12"/>
          </p:nvPr>
        </p:nvSpPr>
        <p:spPr/>
        <p:txBody>
          <a:bodyPr/>
          <a:lstStyle/>
          <a:p>
            <a:fld id="{6FF7BC91-E68B-4E5E-8475-4DB3045F1332}" type="slidenum">
              <a:rPr lang="en-US" smtClean="0"/>
              <a:t>‹#›</a:t>
            </a:fld>
            <a:endParaRPr lang="en-US"/>
          </a:p>
        </p:txBody>
      </p:sp>
    </p:spTree>
    <p:extLst>
      <p:ext uri="{BB962C8B-B14F-4D97-AF65-F5344CB8AC3E}">
        <p14:creationId xmlns:p14="http://schemas.microsoft.com/office/powerpoint/2010/main" val="15928520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87605-B17E-F457-3A64-150A1AE8F4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08DD94D-DCF7-2C23-E54E-29B6E79BF7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45D289-9215-1FE2-E9B8-910870A5B5DD}"/>
              </a:ext>
            </a:extLst>
          </p:cNvPr>
          <p:cNvSpPr>
            <a:spLocks noGrp="1"/>
          </p:cNvSpPr>
          <p:nvPr>
            <p:ph type="dt" sz="half" idx="10"/>
          </p:nvPr>
        </p:nvSpPr>
        <p:spPr/>
        <p:txBody>
          <a:bodyPr/>
          <a:lstStyle/>
          <a:p>
            <a:fld id="{2784863C-63A0-4D7A-BB52-59A07C1B4992}" type="datetimeFigureOut">
              <a:rPr lang="en-US" smtClean="0"/>
              <a:t>2/11/2026</a:t>
            </a:fld>
            <a:endParaRPr lang="en-US"/>
          </a:p>
        </p:txBody>
      </p:sp>
      <p:sp>
        <p:nvSpPr>
          <p:cNvPr id="5" name="Footer Placeholder 4">
            <a:extLst>
              <a:ext uri="{FF2B5EF4-FFF2-40B4-BE49-F238E27FC236}">
                <a16:creationId xmlns:a16="http://schemas.microsoft.com/office/drawing/2014/main" id="{C2365741-1D89-3A38-2EBA-A6EBD7867A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8AD3B4-50BA-7D53-B088-5FFDC316371A}"/>
              </a:ext>
            </a:extLst>
          </p:cNvPr>
          <p:cNvSpPr>
            <a:spLocks noGrp="1"/>
          </p:cNvSpPr>
          <p:nvPr>
            <p:ph type="sldNum" sz="quarter" idx="12"/>
          </p:nvPr>
        </p:nvSpPr>
        <p:spPr/>
        <p:txBody>
          <a:bodyPr/>
          <a:lstStyle/>
          <a:p>
            <a:fld id="{6FF7BC91-E68B-4E5E-8475-4DB3045F1332}" type="slidenum">
              <a:rPr lang="en-US" smtClean="0"/>
              <a:t>‹#›</a:t>
            </a:fld>
            <a:endParaRPr lang="en-US"/>
          </a:p>
        </p:txBody>
      </p:sp>
    </p:spTree>
    <p:extLst>
      <p:ext uri="{BB962C8B-B14F-4D97-AF65-F5344CB8AC3E}">
        <p14:creationId xmlns:p14="http://schemas.microsoft.com/office/powerpoint/2010/main" val="42209293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8AE4A-A453-3BE8-9CB8-041B4D70BD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B9F5B8-914C-415B-22C7-30C02115BD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63FD2BB-B63B-709A-CC8D-7B1BE55DAAF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7BC122-D711-3BAA-55BF-1224FD5DB697}"/>
              </a:ext>
            </a:extLst>
          </p:cNvPr>
          <p:cNvSpPr>
            <a:spLocks noGrp="1"/>
          </p:cNvSpPr>
          <p:nvPr>
            <p:ph type="dt" sz="half" idx="10"/>
          </p:nvPr>
        </p:nvSpPr>
        <p:spPr/>
        <p:txBody>
          <a:bodyPr/>
          <a:lstStyle/>
          <a:p>
            <a:fld id="{2784863C-63A0-4D7A-BB52-59A07C1B4992}" type="datetimeFigureOut">
              <a:rPr lang="en-US" smtClean="0"/>
              <a:t>2/11/2026</a:t>
            </a:fld>
            <a:endParaRPr lang="en-US"/>
          </a:p>
        </p:txBody>
      </p:sp>
      <p:sp>
        <p:nvSpPr>
          <p:cNvPr id="6" name="Footer Placeholder 5">
            <a:extLst>
              <a:ext uri="{FF2B5EF4-FFF2-40B4-BE49-F238E27FC236}">
                <a16:creationId xmlns:a16="http://schemas.microsoft.com/office/drawing/2014/main" id="{A5130D87-73D7-FC57-032E-11F0A420E8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F28623-5D9E-49D1-B503-95108A8201EE}"/>
              </a:ext>
            </a:extLst>
          </p:cNvPr>
          <p:cNvSpPr>
            <a:spLocks noGrp="1"/>
          </p:cNvSpPr>
          <p:nvPr>
            <p:ph type="sldNum" sz="quarter" idx="12"/>
          </p:nvPr>
        </p:nvSpPr>
        <p:spPr/>
        <p:txBody>
          <a:bodyPr/>
          <a:lstStyle/>
          <a:p>
            <a:fld id="{6FF7BC91-E68B-4E5E-8475-4DB3045F1332}" type="slidenum">
              <a:rPr lang="en-US" smtClean="0"/>
              <a:t>‹#›</a:t>
            </a:fld>
            <a:endParaRPr lang="en-US"/>
          </a:p>
        </p:txBody>
      </p:sp>
    </p:spTree>
    <p:extLst>
      <p:ext uri="{BB962C8B-B14F-4D97-AF65-F5344CB8AC3E}">
        <p14:creationId xmlns:p14="http://schemas.microsoft.com/office/powerpoint/2010/main" val="4223933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1D31B-FE63-BCBE-A1F6-34C93656F14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222BAF-27FF-0005-DBDC-C5F98ACB67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0F5897-F3BE-0A35-481F-2F85A633B7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C638BE-BF8C-02D2-5667-D318FC5755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ABAEA0-0ABB-9338-5565-EDF342CB0C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8381BA-244B-95EA-BDE5-B9BB3DED0C22}"/>
              </a:ext>
            </a:extLst>
          </p:cNvPr>
          <p:cNvSpPr>
            <a:spLocks noGrp="1"/>
          </p:cNvSpPr>
          <p:nvPr>
            <p:ph type="dt" sz="half" idx="10"/>
          </p:nvPr>
        </p:nvSpPr>
        <p:spPr/>
        <p:txBody>
          <a:bodyPr/>
          <a:lstStyle/>
          <a:p>
            <a:fld id="{2784863C-63A0-4D7A-BB52-59A07C1B4992}" type="datetimeFigureOut">
              <a:rPr lang="en-US" smtClean="0"/>
              <a:t>2/11/2026</a:t>
            </a:fld>
            <a:endParaRPr lang="en-US"/>
          </a:p>
        </p:txBody>
      </p:sp>
      <p:sp>
        <p:nvSpPr>
          <p:cNvPr id="8" name="Footer Placeholder 7">
            <a:extLst>
              <a:ext uri="{FF2B5EF4-FFF2-40B4-BE49-F238E27FC236}">
                <a16:creationId xmlns:a16="http://schemas.microsoft.com/office/drawing/2014/main" id="{8790411F-2360-5413-513D-E59C550CDB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6040F67-D223-A8FE-BF41-B1BAA9E323E4}"/>
              </a:ext>
            </a:extLst>
          </p:cNvPr>
          <p:cNvSpPr>
            <a:spLocks noGrp="1"/>
          </p:cNvSpPr>
          <p:nvPr>
            <p:ph type="sldNum" sz="quarter" idx="12"/>
          </p:nvPr>
        </p:nvSpPr>
        <p:spPr/>
        <p:txBody>
          <a:bodyPr/>
          <a:lstStyle/>
          <a:p>
            <a:fld id="{6FF7BC91-E68B-4E5E-8475-4DB3045F1332}" type="slidenum">
              <a:rPr lang="en-US" smtClean="0"/>
              <a:t>‹#›</a:t>
            </a:fld>
            <a:endParaRPr lang="en-US"/>
          </a:p>
        </p:txBody>
      </p:sp>
    </p:spTree>
    <p:extLst>
      <p:ext uri="{BB962C8B-B14F-4D97-AF65-F5344CB8AC3E}">
        <p14:creationId xmlns:p14="http://schemas.microsoft.com/office/powerpoint/2010/main" val="42778244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5BF95-5D17-C3E8-51D7-26EEBEC690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9E9C0BE-797B-30F3-0DD7-ED3FED0AF428}"/>
              </a:ext>
            </a:extLst>
          </p:cNvPr>
          <p:cNvSpPr>
            <a:spLocks noGrp="1"/>
          </p:cNvSpPr>
          <p:nvPr>
            <p:ph type="dt" sz="half" idx="10"/>
          </p:nvPr>
        </p:nvSpPr>
        <p:spPr/>
        <p:txBody>
          <a:bodyPr/>
          <a:lstStyle/>
          <a:p>
            <a:fld id="{2784863C-63A0-4D7A-BB52-59A07C1B4992}" type="datetimeFigureOut">
              <a:rPr lang="en-US" smtClean="0"/>
              <a:t>2/11/2026</a:t>
            </a:fld>
            <a:endParaRPr lang="en-US"/>
          </a:p>
        </p:txBody>
      </p:sp>
      <p:sp>
        <p:nvSpPr>
          <p:cNvPr id="4" name="Footer Placeholder 3">
            <a:extLst>
              <a:ext uri="{FF2B5EF4-FFF2-40B4-BE49-F238E27FC236}">
                <a16:creationId xmlns:a16="http://schemas.microsoft.com/office/drawing/2014/main" id="{2E47775F-F589-481F-7F8D-DA6FAE692B1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4544AB2-1EC6-826D-29D1-A4BACC21F507}"/>
              </a:ext>
            </a:extLst>
          </p:cNvPr>
          <p:cNvSpPr>
            <a:spLocks noGrp="1"/>
          </p:cNvSpPr>
          <p:nvPr>
            <p:ph type="sldNum" sz="quarter" idx="12"/>
          </p:nvPr>
        </p:nvSpPr>
        <p:spPr/>
        <p:txBody>
          <a:bodyPr/>
          <a:lstStyle/>
          <a:p>
            <a:fld id="{6FF7BC91-E68B-4E5E-8475-4DB3045F1332}" type="slidenum">
              <a:rPr lang="en-US" smtClean="0"/>
              <a:t>‹#›</a:t>
            </a:fld>
            <a:endParaRPr lang="en-US"/>
          </a:p>
        </p:txBody>
      </p:sp>
    </p:spTree>
    <p:extLst>
      <p:ext uri="{BB962C8B-B14F-4D97-AF65-F5344CB8AC3E}">
        <p14:creationId xmlns:p14="http://schemas.microsoft.com/office/powerpoint/2010/main" val="25157974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CF8BA7-5688-151B-9E0A-EF5E5ED3B242}"/>
              </a:ext>
            </a:extLst>
          </p:cNvPr>
          <p:cNvSpPr>
            <a:spLocks noGrp="1"/>
          </p:cNvSpPr>
          <p:nvPr>
            <p:ph type="dt" sz="half" idx="10"/>
          </p:nvPr>
        </p:nvSpPr>
        <p:spPr/>
        <p:txBody>
          <a:bodyPr/>
          <a:lstStyle/>
          <a:p>
            <a:fld id="{2784863C-63A0-4D7A-BB52-59A07C1B4992}" type="datetimeFigureOut">
              <a:rPr lang="en-US" smtClean="0"/>
              <a:t>2/11/2026</a:t>
            </a:fld>
            <a:endParaRPr lang="en-US"/>
          </a:p>
        </p:txBody>
      </p:sp>
      <p:sp>
        <p:nvSpPr>
          <p:cNvPr id="3" name="Footer Placeholder 2">
            <a:extLst>
              <a:ext uri="{FF2B5EF4-FFF2-40B4-BE49-F238E27FC236}">
                <a16:creationId xmlns:a16="http://schemas.microsoft.com/office/drawing/2014/main" id="{7D6CAEF2-8D9C-0231-1CFC-A02663D0D62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DF689AF-A5D2-F141-B2DC-5B48721648C4}"/>
              </a:ext>
            </a:extLst>
          </p:cNvPr>
          <p:cNvSpPr>
            <a:spLocks noGrp="1"/>
          </p:cNvSpPr>
          <p:nvPr>
            <p:ph type="sldNum" sz="quarter" idx="12"/>
          </p:nvPr>
        </p:nvSpPr>
        <p:spPr/>
        <p:txBody>
          <a:bodyPr/>
          <a:lstStyle/>
          <a:p>
            <a:fld id="{6FF7BC91-E68B-4E5E-8475-4DB3045F1332}" type="slidenum">
              <a:rPr lang="en-US" smtClean="0"/>
              <a:t>‹#›</a:t>
            </a:fld>
            <a:endParaRPr lang="en-US"/>
          </a:p>
        </p:txBody>
      </p:sp>
    </p:spTree>
    <p:extLst>
      <p:ext uri="{BB962C8B-B14F-4D97-AF65-F5344CB8AC3E}">
        <p14:creationId xmlns:p14="http://schemas.microsoft.com/office/powerpoint/2010/main" val="4108825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EF43E-D6B9-6638-F0F0-81A6D69E72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5EAE7DE-33F4-F90F-09A6-033A69A750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635D6C-0FFC-15FD-AC79-7BBEBF5E71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1C1CA8-E09E-4815-9DFB-121A8852FA20}"/>
              </a:ext>
            </a:extLst>
          </p:cNvPr>
          <p:cNvSpPr>
            <a:spLocks noGrp="1"/>
          </p:cNvSpPr>
          <p:nvPr>
            <p:ph type="dt" sz="half" idx="10"/>
          </p:nvPr>
        </p:nvSpPr>
        <p:spPr/>
        <p:txBody>
          <a:bodyPr/>
          <a:lstStyle/>
          <a:p>
            <a:fld id="{2784863C-63A0-4D7A-BB52-59A07C1B4992}" type="datetimeFigureOut">
              <a:rPr lang="en-US" smtClean="0"/>
              <a:t>2/11/2026</a:t>
            </a:fld>
            <a:endParaRPr lang="en-US"/>
          </a:p>
        </p:txBody>
      </p:sp>
      <p:sp>
        <p:nvSpPr>
          <p:cNvPr id="6" name="Footer Placeholder 5">
            <a:extLst>
              <a:ext uri="{FF2B5EF4-FFF2-40B4-BE49-F238E27FC236}">
                <a16:creationId xmlns:a16="http://schemas.microsoft.com/office/drawing/2014/main" id="{ABEE43AF-E446-DF31-3786-C51C79FEE8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FA4C56-B18A-C063-6362-EB6700340D98}"/>
              </a:ext>
            </a:extLst>
          </p:cNvPr>
          <p:cNvSpPr>
            <a:spLocks noGrp="1"/>
          </p:cNvSpPr>
          <p:nvPr>
            <p:ph type="sldNum" sz="quarter" idx="12"/>
          </p:nvPr>
        </p:nvSpPr>
        <p:spPr/>
        <p:txBody>
          <a:bodyPr/>
          <a:lstStyle/>
          <a:p>
            <a:fld id="{6FF7BC91-E68B-4E5E-8475-4DB3045F1332}" type="slidenum">
              <a:rPr lang="en-US" smtClean="0"/>
              <a:t>‹#›</a:t>
            </a:fld>
            <a:endParaRPr lang="en-US"/>
          </a:p>
        </p:txBody>
      </p:sp>
    </p:spTree>
    <p:extLst>
      <p:ext uri="{BB962C8B-B14F-4D97-AF65-F5344CB8AC3E}">
        <p14:creationId xmlns:p14="http://schemas.microsoft.com/office/powerpoint/2010/main" val="4579958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A6E09-AA53-B4DE-35ED-36E74E5A28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5935A2-53EB-1FE5-712C-3A0261176B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61BEC4-78BA-673C-E8A8-92EF98AA7C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528258-8E18-3CBE-B408-FE24BDC0E62B}"/>
              </a:ext>
            </a:extLst>
          </p:cNvPr>
          <p:cNvSpPr>
            <a:spLocks noGrp="1"/>
          </p:cNvSpPr>
          <p:nvPr>
            <p:ph type="dt" sz="half" idx="10"/>
          </p:nvPr>
        </p:nvSpPr>
        <p:spPr/>
        <p:txBody>
          <a:bodyPr/>
          <a:lstStyle/>
          <a:p>
            <a:fld id="{2784863C-63A0-4D7A-BB52-59A07C1B4992}" type="datetimeFigureOut">
              <a:rPr lang="en-US" smtClean="0"/>
              <a:t>2/11/2026</a:t>
            </a:fld>
            <a:endParaRPr lang="en-US"/>
          </a:p>
        </p:txBody>
      </p:sp>
      <p:sp>
        <p:nvSpPr>
          <p:cNvPr id="6" name="Footer Placeholder 5">
            <a:extLst>
              <a:ext uri="{FF2B5EF4-FFF2-40B4-BE49-F238E27FC236}">
                <a16:creationId xmlns:a16="http://schemas.microsoft.com/office/drawing/2014/main" id="{AEF2FB6E-47E1-189B-C96C-2B7B8271CC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62F88F-3E96-F010-99C9-5721C60B977E}"/>
              </a:ext>
            </a:extLst>
          </p:cNvPr>
          <p:cNvSpPr>
            <a:spLocks noGrp="1"/>
          </p:cNvSpPr>
          <p:nvPr>
            <p:ph type="sldNum" sz="quarter" idx="12"/>
          </p:nvPr>
        </p:nvSpPr>
        <p:spPr/>
        <p:txBody>
          <a:bodyPr/>
          <a:lstStyle/>
          <a:p>
            <a:fld id="{6FF7BC91-E68B-4E5E-8475-4DB3045F1332}" type="slidenum">
              <a:rPr lang="en-US" smtClean="0"/>
              <a:t>‹#›</a:t>
            </a:fld>
            <a:endParaRPr lang="en-US"/>
          </a:p>
        </p:txBody>
      </p:sp>
    </p:spTree>
    <p:extLst>
      <p:ext uri="{BB962C8B-B14F-4D97-AF65-F5344CB8AC3E}">
        <p14:creationId xmlns:p14="http://schemas.microsoft.com/office/powerpoint/2010/main" val="42592925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4B82E-DCD4-4EBC-BBC4-376613B6D81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AA527C1-3708-2F93-34BF-2C0C7E0C21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BBEE2D-6DFF-A0E7-03D1-5A9A2AFE4A63}"/>
              </a:ext>
            </a:extLst>
          </p:cNvPr>
          <p:cNvSpPr>
            <a:spLocks noGrp="1"/>
          </p:cNvSpPr>
          <p:nvPr>
            <p:ph type="dt" sz="half" idx="10"/>
          </p:nvPr>
        </p:nvSpPr>
        <p:spPr/>
        <p:txBody>
          <a:bodyPr/>
          <a:lstStyle/>
          <a:p>
            <a:fld id="{2784863C-63A0-4D7A-BB52-59A07C1B4992}" type="datetimeFigureOut">
              <a:rPr lang="en-US" smtClean="0"/>
              <a:t>2/11/2026</a:t>
            </a:fld>
            <a:endParaRPr lang="en-US"/>
          </a:p>
        </p:txBody>
      </p:sp>
      <p:sp>
        <p:nvSpPr>
          <p:cNvPr id="5" name="Footer Placeholder 4">
            <a:extLst>
              <a:ext uri="{FF2B5EF4-FFF2-40B4-BE49-F238E27FC236}">
                <a16:creationId xmlns:a16="http://schemas.microsoft.com/office/drawing/2014/main" id="{79049554-7A43-DAC7-A44B-4C64A26252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EEAD5-7F24-1C42-819F-1C57408F6A78}"/>
              </a:ext>
            </a:extLst>
          </p:cNvPr>
          <p:cNvSpPr>
            <a:spLocks noGrp="1"/>
          </p:cNvSpPr>
          <p:nvPr>
            <p:ph type="sldNum" sz="quarter" idx="12"/>
          </p:nvPr>
        </p:nvSpPr>
        <p:spPr/>
        <p:txBody>
          <a:bodyPr/>
          <a:lstStyle/>
          <a:p>
            <a:fld id="{6FF7BC91-E68B-4E5E-8475-4DB3045F1332}" type="slidenum">
              <a:rPr lang="en-US" smtClean="0"/>
              <a:t>‹#›</a:t>
            </a:fld>
            <a:endParaRPr lang="en-US"/>
          </a:p>
        </p:txBody>
      </p:sp>
    </p:spTree>
    <p:extLst>
      <p:ext uri="{BB962C8B-B14F-4D97-AF65-F5344CB8AC3E}">
        <p14:creationId xmlns:p14="http://schemas.microsoft.com/office/powerpoint/2010/main" val="10293287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F532E2-8EA1-2F2B-05F2-F455296E06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CDB00A-0482-7AE6-EB1A-8C836DD38E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C49B5E-DD85-989F-5973-BBCF09E1DFFB}"/>
              </a:ext>
            </a:extLst>
          </p:cNvPr>
          <p:cNvSpPr>
            <a:spLocks noGrp="1"/>
          </p:cNvSpPr>
          <p:nvPr>
            <p:ph type="dt" sz="half" idx="10"/>
          </p:nvPr>
        </p:nvSpPr>
        <p:spPr/>
        <p:txBody>
          <a:bodyPr/>
          <a:lstStyle/>
          <a:p>
            <a:fld id="{2784863C-63A0-4D7A-BB52-59A07C1B4992}" type="datetimeFigureOut">
              <a:rPr lang="en-US" smtClean="0"/>
              <a:t>2/11/2026</a:t>
            </a:fld>
            <a:endParaRPr lang="en-US"/>
          </a:p>
        </p:txBody>
      </p:sp>
      <p:sp>
        <p:nvSpPr>
          <p:cNvPr id="5" name="Footer Placeholder 4">
            <a:extLst>
              <a:ext uri="{FF2B5EF4-FFF2-40B4-BE49-F238E27FC236}">
                <a16:creationId xmlns:a16="http://schemas.microsoft.com/office/drawing/2014/main" id="{80271094-4326-253F-ECE5-35FC8644AF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3E1D-4E8B-16CE-B725-4B9D3270FD03}"/>
              </a:ext>
            </a:extLst>
          </p:cNvPr>
          <p:cNvSpPr>
            <a:spLocks noGrp="1"/>
          </p:cNvSpPr>
          <p:nvPr>
            <p:ph type="sldNum" sz="quarter" idx="12"/>
          </p:nvPr>
        </p:nvSpPr>
        <p:spPr/>
        <p:txBody>
          <a:bodyPr/>
          <a:lstStyle/>
          <a:p>
            <a:fld id="{6FF7BC91-E68B-4E5E-8475-4DB3045F1332}" type="slidenum">
              <a:rPr lang="en-US" smtClean="0"/>
              <a:t>‹#›</a:t>
            </a:fld>
            <a:endParaRPr lang="en-US"/>
          </a:p>
        </p:txBody>
      </p:sp>
    </p:spTree>
    <p:extLst>
      <p:ext uri="{BB962C8B-B14F-4D97-AF65-F5344CB8AC3E}">
        <p14:creationId xmlns:p14="http://schemas.microsoft.com/office/powerpoint/2010/main" val="17365555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667E0F9-C620-4E18-8F07-C81F6639921F}"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911BD1-BE3A-496C-AC0D-13C033C987DF}"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12441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67E0F9-C620-4E18-8F07-C81F6639921F}"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911BD1-BE3A-496C-AC0D-13C033C987DF}" type="slidenum">
              <a:rPr lang="en-US" smtClean="0"/>
              <a:t>‹#›</a:t>
            </a:fld>
            <a:endParaRPr lang="en-US"/>
          </a:p>
        </p:txBody>
      </p:sp>
    </p:spTree>
    <p:extLst>
      <p:ext uri="{BB962C8B-B14F-4D97-AF65-F5344CB8AC3E}">
        <p14:creationId xmlns:p14="http://schemas.microsoft.com/office/powerpoint/2010/main" val="8809160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67E0F9-C620-4E18-8F07-C81F6639921F}"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911BD1-BE3A-496C-AC0D-13C033C987DF}"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22481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67E0F9-C620-4E18-8F07-C81F6639921F}"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911BD1-BE3A-496C-AC0D-13C033C987DF}" type="slidenum">
              <a:rPr lang="en-US" smtClean="0"/>
              <a:t>‹#›</a:t>
            </a:fld>
            <a:endParaRPr lang="en-US"/>
          </a:p>
        </p:txBody>
      </p:sp>
    </p:spTree>
    <p:extLst>
      <p:ext uri="{BB962C8B-B14F-4D97-AF65-F5344CB8AC3E}">
        <p14:creationId xmlns:p14="http://schemas.microsoft.com/office/powerpoint/2010/main" val="40087404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667E0F9-C620-4E18-8F07-C81F6639921F}" type="datetimeFigureOut">
              <a:rPr lang="en-US" smtClean="0"/>
              <a:t>2/11/2026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911BD1-BE3A-496C-AC0D-13C033C987DF}" type="slidenum">
              <a:rPr lang="en-US" smtClean="0"/>
              <a:t>‹#›</a:t>
            </a:fld>
            <a:endParaRPr lang="en-US"/>
          </a:p>
        </p:txBody>
      </p:sp>
    </p:spTree>
    <p:extLst>
      <p:ext uri="{BB962C8B-B14F-4D97-AF65-F5344CB8AC3E}">
        <p14:creationId xmlns:p14="http://schemas.microsoft.com/office/powerpoint/2010/main" val="10945502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667E0F9-C620-4E18-8F07-C81F6639921F}" type="datetimeFigureOut">
              <a:rPr lang="en-US" smtClean="0"/>
              <a:t>2/11/2026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911BD1-BE3A-496C-AC0D-13C033C987DF}" type="slidenum">
              <a:rPr lang="en-US" smtClean="0"/>
              <a:t>‹#›</a:t>
            </a:fld>
            <a:endParaRPr lang="en-US"/>
          </a:p>
        </p:txBody>
      </p:sp>
    </p:spTree>
    <p:extLst>
      <p:ext uri="{BB962C8B-B14F-4D97-AF65-F5344CB8AC3E}">
        <p14:creationId xmlns:p14="http://schemas.microsoft.com/office/powerpoint/2010/main" val="26812978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667E0F9-C620-4E18-8F07-C81F6639921F}" type="datetimeFigureOut">
              <a:rPr lang="en-US" smtClean="0"/>
              <a:t>2/11/2026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D2911BD1-BE3A-496C-AC0D-13C033C987DF}" type="slidenum">
              <a:rPr lang="en-US" smtClean="0"/>
              <a:t>‹#›</a:t>
            </a:fld>
            <a:endParaRPr lang="en-US"/>
          </a:p>
        </p:txBody>
      </p:sp>
    </p:spTree>
    <p:extLst>
      <p:ext uri="{BB962C8B-B14F-4D97-AF65-F5344CB8AC3E}">
        <p14:creationId xmlns:p14="http://schemas.microsoft.com/office/powerpoint/2010/main" val="29469059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667E0F9-C620-4E18-8F07-C81F6639921F}" type="datetimeFigureOut">
              <a:rPr lang="en-US" smtClean="0"/>
              <a:t>2/11/2026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2911BD1-BE3A-496C-AC0D-13C033C987DF}" type="slidenum">
              <a:rPr lang="en-US" smtClean="0"/>
              <a:t>‹#›</a:t>
            </a:fld>
            <a:endParaRPr lang="en-US"/>
          </a:p>
        </p:txBody>
      </p:sp>
    </p:spTree>
    <p:extLst>
      <p:ext uri="{BB962C8B-B14F-4D97-AF65-F5344CB8AC3E}">
        <p14:creationId xmlns:p14="http://schemas.microsoft.com/office/powerpoint/2010/main" val="8768480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67E0F9-C620-4E18-8F07-C81F6639921F}"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911BD1-BE3A-496C-AC0D-13C033C987DF}" type="slidenum">
              <a:rPr lang="en-US" smtClean="0"/>
              <a:t>‹#›</a:t>
            </a:fld>
            <a:endParaRPr lang="en-US"/>
          </a:p>
        </p:txBody>
      </p:sp>
    </p:spTree>
    <p:extLst>
      <p:ext uri="{BB962C8B-B14F-4D97-AF65-F5344CB8AC3E}">
        <p14:creationId xmlns:p14="http://schemas.microsoft.com/office/powerpoint/2010/main" val="12164978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67E0F9-C620-4E18-8F07-C81F6639921F}"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911BD1-BE3A-496C-AC0D-13C033C987DF}" type="slidenum">
              <a:rPr lang="en-US" smtClean="0"/>
              <a:t>‹#›</a:t>
            </a:fld>
            <a:endParaRPr lang="en-US"/>
          </a:p>
        </p:txBody>
      </p:sp>
    </p:spTree>
    <p:extLst>
      <p:ext uri="{BB962C8B-B14F-4D97-AF65-F5344CB8AC3E}">
        <p14:creationId xmlns:p14="http://schemas.microsoft.com/office/powerpoint/2010/main" val="42221869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67E0F9-C620-4E18-8F07-C81F6639921F}"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911BD1-BE3A-496C-AC0D-13C033C987DF}" type="slidenum">
              <a:rPr lang="en-US" smtClean="0"/>
              <a:t>‹#›</a:t>
            </a:fld>
            <a:endParaRPr lang="en-US"/>
          </a:p>
        </p:txBody>
      </p:sp>
    </p:spTree>
    <p:extLst>
      <p:ext uri="{BB962C8B-B14F-4D97-AF65-F5344CB8AC3E}">
        <p14:creationId xmlns:p14="http://schemas.microsoft.com/office/powerpoint/2010/main" val="2833016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8C022F-56D5-63E9-0CD9-6CB82E5F16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74735C-1DD8-858E-4246-31DFCBE07B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6577E9-6106-EF23-4638-98B83731E7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93D5CA2-CBF4-4B5F-9CF2-ACD0890B06E7}" type="datetimeFigureOut">
              <a:rPr lang="en-US" smtClean="0"/>
              <a:t>2/11/2026</a:t>
            </a:fld>
            <a:endParaRPr lang="en-US"/>
          </a:p>
        </p:txBody>
      </p:sp>
      <p:sp>
        <p:nvSpPr>
          <p:cNvPr id="5" name="Footer Placeholder 4">
            <a:extLst>
              <a:ext uri="{FF2B5EF4-FFF2-40B4-BE49-F238E27FC236}">
                <a16:creationId xmlns:a16="http://schemas.microsoft.com/office/drawing/2014/main" id="{6C8141B8-BEBC-F70F-723A-D5BEE4CED6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857F143-CA6E-6ADA-605E-3592DC401A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D19BC47-6DAA-4AA8-8672-1B7EFAF7DD47}" type="slidenum">
              <a:rPr lang="en-US" smtClean="0"/>
              <a:t>‹#›</a:t>
            </a:fld>
            <a:endParaRPr lang="en-US"/>
          </a:p>
        </p:txBody>
      </p:sp>
    </p:spTree>
    <p:extLst>
      <p:ext uri="{BB962C8B-B14F-4D97-AF65-F5344CB8AC3E}">
        <p14:creationId xmlns:p14="http://schemas.microsoft.com/office/powerpoint/2010/main" val="29546490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9E733D-54E9-DF38-D238-17792DCC58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59F5AE9-BDFF-C2AD-F688-E239245D10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489C92-226A-29CB-C53B-C397DCE330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84863C-63A0-4D7A-BB52-59A07C1B4992}" type="datetimeFigureOut">
              <a:rPr lang="en-US" smtClean="0"/>
              <a:t>2/11/2026</a:t>
            </a:fld>
            <a:endParaRPr lang="en-US"/>
          </a:p>
        </p:txBody>
      </p:sp>
      <p:sp>
        <p:nvSpPr>
          <p:cNvPr id="5" name="Footer Placeholder 4">
            <a:extLst>
              <a:ext uri="{FF2B5EF4-FFF2-40B4-BE49-F238E27FC236}">
                <a16:creationId xmlns:a16="http://schemas.microsoft.com/office/drawing/2014/main" id="{C7A19DF8-8069-9A7B-9F0A-2D33218670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2B64C7E-153A-9B67-3587-F98E587EC8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F7BC91-E68B-4E5E-8475-4DB3045F1332}" type="slidenum">
              <a:rPr lang="en-US" smtClean="0"/>
              <a:t>‹#›</a:t>
            </a:fld>
            <a:endParaRPr lang="en-US"/>
          </a:p>
        </p:txBody>
      </p:sp>
    </p:spTree>
    <p:extLst>
      <p:ext uri="{BB962C8B-B14F-4D97-AF65-F5344CB8AC3E}">
        <p14:creationId xmlns:p14="http://schemas.microsoft.com/office/powerpoint/2010/main" val="7368017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667E0F9-C620-4E18-8F07-C81F6639921F}" type="datetimeFigureOut">
              <a:rPr lang="en-US" smtClean="0"/>
              <a:t>2/11/2026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2911BD1-BE3A-496C-AC0D-13C033C987DF}"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79525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slideshare.net/NikhilBansal4/laboratory-diagnosis-of-hiv#2" TargetMode="External"/><Relationship Id="rId2" Type="http://schemas.openxmlformats.org/officeDocument/2006/relationships/hyperlink" Target="https://www.slideshare.net/NikhilBansal4/laboratory-diagnosis-of-hiv#3"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slideshare.net/NikhilBansal4/laboratory-diagnosis-of-hiv#2"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A0607-7151-99FF-825C-FE3579A37732}"/>
              </a:ext>
            </a:extLst>
          </p:cNvPr>
          <p:cNvSpPr>
            <a:spLocks noGrp="1"/>
          </p:cNvSpPr>
          <p:nvPr>
            <p:ph type="ctrTitle"/>
          </p:nvPr>
        </p:nvSpPr>
        <p:spPr>
          <a:xfrm>
            <a:off x="1609060" y="2367789"/>
            <a:ext cx="9144000" cy="1188794"/>
          </a:xfrm>
        </p:spPr>
        <p:txBody>
          <a:bodyPr/>
          <a:lstStyle/>
          <a:p>
            <a:r>
              <a:rPr lang="en-US"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Medical Immunology</a:t>
            </a:r>
          </a:p>
        </p:txBody>
      </p:sp>
      <p:sp>
        <p:nvSpPr>
          <p:cNvPr id="4" name="Rectangle: Rounded Corners 3">
            <a:extLst>
              <a:ext uri="{FF2B5EF4-FFF2-40B4-BE49-F238E27FC236}">
                <a16:creationId xmlns:a16="http://schemas.microsoft.com/office/drawing/2014/main" id="{6EBA41F5-82E6-9514-59CF-EF14E4C79088}"/>
              </a:ext>
            </a:extLst>
          </p:cNvPr>
          <p:cNvSpPr/>
          <p:nvPr/>
        </p:nvSpPr>
        <p:spPr>
          <a:xfrm>
            <a:off x="2530315" y="2367789"/>
            <a:ext cx="7455877" cy="1487156"/>
          </a:xfrm>
          <a:prstGeom prst="roundRect">
            <a:avLst/>
          </a:prstGeom>
          <a:noFill/>
          <a:ln>
            <a:solidFill>
              <a:schemeClr val="accent2">
                <a:lumMod val="50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352DB51-1248-F2AB-9872-359C3D7D3A3C}"/>
              </a:ext>
            </a:extLst>
          </p:cNvPr>
          <p:cNvPicPr>
            <a:picLocks noChangeAspect="1"/>
          </p:cNvPicPr>
          <p:nvPr/>
        </p:nvPicPr>
        <p:blipFill>
          <a:blip r:embed="rId2"/>
          <a:stretch>
            <a:fillRect/>
          </a:stretch>
        </p:blipFill>
        <p:spPr>
          <a:xfrm>
            <a:off x="-234" y="239490"/>
            <a:ext cx="3060457" cy="1670449"/>
          </a:xfrm>
          <a:prstGeom prst="rect">
            <a:avLst/>
          </a:prstGeom>
        </p:spPr>
      </p:pic>
    </p:spTree>
    <p:extLst>
      <p:ext uri="{BB962C8B-B14F-4D97-AF65-F5344CB8AC3E}">
        <p14:creationId xmlns:p14="http://schemas.microsoft.com/office/powerpoint/2010/main" val="35964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1FDADE41-3D67-0C24-3AA0-FBCF7075A28B}"/>
              </a:ext>
            </a:extLst>
          </p:cNvPr>
          <p:cNvGraphicFramePr>
            <a:graphicFrameLocks noGrp="1"/>
          </p:cNvGraphicFramePr>
          <p:nvPr>
            <p:ph idx="1"/>
            <p:extLst>
              <p:ext uri="{D42A27DB-BD31-4B8C-83A1-F6EECF244321}">
                <p14:modId xmlns:p14="http://schemas.microsoft.com/office/powerpoint/2010/main" val="518670234"/>
              </p:ext>
            </p:extLst>
          </p:nvPr>
        </p:nvGraphicFramePr>
        <p:xfrm>
          <a:off x="948732" y="1082047"/>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6193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8ADEB27-72A5-C08D-055A-72C466E208C0}"/>
              </a:ext>
            </a:extLst>
          </p:cNvPr>
          <p:cNvGrpSpPr/>
          <p:nvPr/>
        </p:nvGrpSpPr>
        <p:grpSpPr>
          <a:xfrm>
            <a:off x="3370385" y="2307188"/>
            <a:ext cx="5120473" cy="1319175"/>
            <a:chOff x="0" y="38506"/>
            <a:chExt cx="10515600" cy="1319175"/>
          </a:xfrm>
        </p:grpSpPr>
        <p:sp>
          <p:nvSpPr>
            <p:cNvPr id="5" name="Rectangle: Rounded Corners 4">
              <a:extLst>
                <a:ext uri="{FF2B5EF4-FFF2-40B4-BE49-F238E27FC236}">
                  <a16:creationId xmlns:a16="http://schemas.microsoft.com/office/drawing/2014/main" id="{B06E9D30-E4DD-F992-9519-57EC0F67A9B1}"/>
                </a:ext>
              </a:extLst>
            </p:cNvPr>
            <p:cNvSpPr/>
            <p:nvPr/>
          </p:nvSpPr>
          <p:spPr>
            <a:xfrm>
              <a:off x="0" y="38506"/>
              <a:ext cx="10515600" cy="1319175"/>
            </a:xfrm>
            <a:prstGeom prst="roundRect">
              <a:avLst/>
            </a:prstGeom>
            <a:noFill/>
            <a:ln>
              <a:solidFill>
                <a:schemeClr val="accent2">
                  <a:lumMod val="75000"/>
                </a:schemeClr>
              </a:solidFill>
            </a:ln>
            <a:effectLst>
              <a:outerShdw blurRad="50800" dist="38100" dir="8100000" algn="tr" rotWithShape="0">
                <a:prstClr val="black">
                  <a:alpha val="40000"/>
                </a:prstClr>
              </a:outerShdw>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6" name="Rectangle: Rounded Corners 4">
              <a:extLst>
                <a:ext uri="{FF2B5EF4-FFF2-40B4-BE49-F238E27FC236}">
                  <a16:creationId xmlns:a16="http://schemas.microsoft.com/office/drawing/2014/main" id="{B9EAC950-1EAC-657D-94CA-9FB5B7E14B34}"/>
                </a:ext>
              </a:extLst>
            </p:cNvPr>
            <p:cNvSpPr txBox="1"/>
            <p:nvPr/>
          </p:nvSpPr>
          <p:spPr>
            <a:xfrm>
              <a:off x="64397" y="102903"/>
              <a:ext cx="10386806" cy="119038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n-US" sz="5500" b="1" kern="12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Autoimmunity</a:t>
              </a:r>
            </a:p>
          </p:txBody>
        </p:sp>
      </p:grpSp>
    </p:spTree>
    <p:extLst>
      <p:ext uri="{BB962C8B-B14F-4D97-AF65-F5344CB8AC3E}">
        <p14:creationId xmlns:p14="http://schemas.microsoft.com/office/powerpoint/2010/main" val="3372763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9F4762-1280-56DD-CD4C-738B9098C682}"/>
              </a:ext>
            </a:extLst>
          </p:cNvPr>
          <p:cNvSpPr>
            <a:spLocks noGrp="1"/>
          </p:cNvSpPr>
          <p:nvPr>
            <p:ph idx="1"/>
          </p:nvPr>
        </p:nvSpPr>
        <p:spPr>
          <a:xfrm>
            <a:off x="647282" y="1755287"/>
            <a:ext cx="10144648" cy="4351338"/>
          </a:xfrm>
        </p:spPr>
        <p:txBody>
          <a:bodyPr>
            <a:normAutofit/>
          </a:bodyPr>
          <a:lstStyle/>
          <a:p>
            <a:pPr algn="just"/>
            <a:r>
              <a:rPr lang="en-US" sz="24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One of the remarkable properties of the normal immune system is that it can react to variety of microbes but does not react against the individual’s own(self) antigens.</a:t>
            </a:r>
          </a:p>
          <a:p>
            <a:pPr algn="just"/>
            <a:r>
              <a:rPr lang="en-US" sz="24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The immune system has to coexist with many commensal microbes that live on the epithelial barriers of their human hosts and the immune system of a pregnant female has to accept the presence of a fetus that expresses antigens derived from the father.</a:t>
            </a:r>
          </a:p>
          <a:p>
            <a:pPr algn="just"/>
            <a:r>
              <a:rPr lang="en-US" sz="24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This unresponsiveness to self antigens, called immunologic tolerance</a:t>
            </a:r>
          </a:p>
        </p:txBody>
      </p:sp>
      <p:pic>
        <p:nvPicPr>
          <p:cNvPr id="6" name="Picture 5">
            <a:extLst>
              <a:ext uri="{FF2B5EF4-FFF2-40B4-BE49-F238E27FC236}">
                <a16:creationId xmlns:a16="http://schemas.microsoft.com/office/drawing/2014/main" id="{EF4FFE9A-6F4B-D1AF-637E-2FB89EE76713}"/>
              </a:ext>
            </a:extLst>
          </p:cNvPr>
          <p:cNvPicPr>
            <a:picLocks noChangeAspect="1"/>
          </p:cNvPicPr>
          <p:nvPr/>
        </p:nvPicPr>
        <p:blipFill>
          <a:blip r:embed="rId2"/>
          <a:stretch>
            <a:fillRect/>
          </a:stretch>
        </p:blipFill>
        <p:spPr>
          <a:xfrm>
            <a:off x="1023688" y="279927"/>
            <a:ext cx="5072312" cy="1475360"/>
          </a:xfrm>
          <a:prstGeom prst="rect">
            <a:avLst/>
          </a:prstGeom>
        </p:spPr>
      </p:pic>
    </p:spTree>
    <p:extLst>
      <p:ext uri="{BB962C8B-B14F-4D97-AF65-F5344CB8AC3E}">
        <p14:creationId xmlns:p14="http://schemas.microsoft.com/office/powerpoint/2010/main" val="2737797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8C6092-F686-8F33-A9F7-691824156448}"/>
              </a:ext>
            </a:extLst>
          </p:cNvPr>
          <p:cNvSpPr>
            <a:spLocks noGrp="1"/>
          </p:cNvSpPr>
          <p:nvPr>
            <p:ph idx="1"/>
          </p:nvPr>
        </p:nvSpPr>
        <p:spPr>
          <a:xfrm>
            <a:off x="1099456" y="1728317"/>
            <a:ext cx="9350829" cy="4491614"/>
          </a:xfrm>
        </p:spPr>
        <p:txBody>
          <a:bodyPr>
            <a:normAutofit/>
          </a:bodyPr>
          <a:lstStyle/>
          <a:p>
            <a:pPr algn="just"/>
            <a:r>
              <a:rPr lang="en-US" sz="1800" b="0" i="0" u="none" strike="noStrike" baseline="0" dirty="0">
                <a:latin typeface="MinionPro-Regular"/>
              </a:rPr>
              <a:t> </a:t>
            </a:r>
            <a:r>
              <a:rPr lang="en-US" sz="2400" b="0" i="0" u="none" strike="noStrike" baseline="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There must exist mechanisms that prevent immune responses to self antigens. </a:t>
            </a:r>
          </a:p>
          <a:p>
            <a:pPr algn="just"/>
            <a:r>
              <a:rPr lang="en-US" sz="2400" b="0" i="0" u="none" strike="noStrike" baseline="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These mechanisms are responsible for one of the cardinal features of the immune system—namely, its </a:t>
            </a:r>
            <a:r>
              <a:rPr lang="en-US" sz="2400" b="1" i="0" u="none" strike="noStrike" baseline="0" dirty="0">
                <a:solidFill>
                  <a:srgbClr val="C00000"/>
                </a:solidFill>
                <a:latin typeface="Calibri" panose="020F0502020204030204" pitchFamily="34" charset="0"/>
                <a:ea typeface="Calibri" panose="020F0502020204030204" pitchFamily="34" charset="0"/>
                <a:cs typeface="Calibri" panose="020F0502020204030204" pitchFamily="34" charset="0"/>
              </a:rPr>
              <a:t>ability to discriminate between self and non self </a:t>
            </a:r>
            <a:r>
              <a:rPr lang="en-US" sz="2400" b="0" i="0" u="none" strike="noStrike" baseline="0" dirty="0">
                <a:solidFill>
                  <a:srgbClr val="C00000"/>
                </a:solidFill>
                <a:latin typeface="Calibri" panose="020F0502020204030204" pitchFamily="34" charset="0"/>
                <a:ea typeface="Calibri" panose="020F0502020204030204" pitchFamily="34" charset="0"/>
                <a:cs typeface="Calibri" panose="020F0502020204030204" pitchFamily="34" charset="0"/>
              </a:rPr>
              <a:t>(usually microbial) </a:t>
            </a:r>
            <a:r>
              <a:rPr lang="en-US" sz="2400" b="1" i="0" u="none" strike="noStrike" baseline="0" dirty="0">
                <a:solidFill>
                  <a:srgbClr val="C00000"/>
                </a:solidFill>
                <a:latin typeface="Calibri" panose="020F0502020204030204" pitchFamily="34" charset="0"/>
                <a:ea typeface="Calibri" panose="020F0502020204030204" pitchFamily="34" charset="0"/>
                <a:cs typeface="Calibri" panose="020F0502020204030204" pitchFamily="34" charset="0"/>
              </a:rPr>
              <a:t>antigens</a:t>
            </a:r>
            <a:r>
              <a:rPr lang="en-US" sz="2400" b="1" i="0" u="none" strike="noStrike" baseline="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a:t>
            </a:r>
          </a:p>
          <a:p>
            <a:pPr algn="just"/>
            <a:r>
              <a:rPr lang="en-US" sz="24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If these mechanisms fail, the immune system may attack the individual’s own cells and tissues. </a:t>
            </a:r>
          </a:p>
          <a:p>
            <a:pPr algn="just"/>
            <a:r>
              <a:rPr lang="en-US" sz="24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Such reactions are called autoimmunity, and the diseases they cause are called autoimmune diseases.</a:t>
            </a:r>
          </a:p>
        </p:txBody>
      </p:sp>
    </p:spTree>
    <p:extLst>
      <p:ext uri="{BB962C8B-B14F-4D97-AF65-F5344CB8AC3E}">
        <p14:creationId xmlns:p14="http://schemas.microsoft.com/office/powerpoint/2010/main" val="3073482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3380E4-A478-D352-88EB-497FCBCC0E63}"/>
              </a:ext>
            </a:extLst>
          </p:cNvPr>
          <p:cNvSpPr>
            <a:spLocks noGrp="1"/>
          </p:cNvSpPr>
          <p:nvPr>
            <p:ph idx="1"/>
          </p:nvPr>
        </p:nvSpPr>
        <p:spPr>
          <a:xfrm>
            <a:off x="344994" y="1477108"/>
            <a:ext cx="6317064" cy="2572779"/>
          </a:xfrm>
        </p:spPr>
        <p:txBody>
          <a:bodyPr>
            <a:normAutofit/>
          </a:bodyPr>
          <a:lstStyle/>
          <a:p>
            <a:pPr algn="just"/>
            <a:r>
              <a:rPr lang="en-US" sz="2400" b="0" i="0" u="none" strike="noStrike" baseline="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Autoimmunity is defined as </a:t>
            </a:r>
            <a:r>
              <a:rPr lang="en-US" sz="2400" b="1" i="0" u="none" strike="noStrike" baseline="0" dirty="0">
                <a:solidFill>
                  <a:srgbClr val="C00000"/>
                </a:solidFill>
                <a:latin typeface="Calibri" panose="020F0502020204030204" pitchFamily="34" charset="0"/>
                <a:ea typeface="Calibri" panose="020F0502020204030204" pitchFamily="34" charset="0"/>
                <a:cs typeface="Calibri" panose="020F0502020204030204" pitchFamily="34" charset="0"/>
              </a:rPr>
              <a:t>an immune response against self antigens. </a:t>
            </a:r>
          </a:p>
          <a:p>
            <a:pPr algn="just"/>
            <a:r>
              <a:rPr lang="en-US" sz="2400" b="0" i="0" u="none" strike="noStrike" baseline="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Tissue injury in autoimmune diseases may be caused by </a:t>
            </a:r>
            <a:r>
              <a:rPr lang="en-US" sz="2400" b="1" i="0" u="none" strike="noStrike" baseline="0" dirty="0">
                <a:solidFill>
                  <a:srgbClr val="C00000"/>
                </a:solidFill>
                <a:latin typeface="Calibri" panose="020F0502020204030204" pitchFamily="34" charset="0"/>
                <a:ea typeface="Calibri" panose="020F0502020204030204" pitchFamily="34" charset="0"/>
                <a:cs typeface="Calibri" panose="020F0502020204030204" pitchFamily="34" charset="0"/>
              </a:rPr>
              <a:t>antibodies</a:t>
            </a:r>
            <a:r>
              <a:rPr lang="en-US" sz="2400" b="0" i="0" u="none" strike="noStrike" baseline="0"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US" sz="2400" b="0" i="0" u="none" strike="noStrike" baseline="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against self antigens or by </a:t>
            </a:r>
            <a:r>
              <a:rPr lang="en-US" sz="2400" b="1" i="0" u="none" strike="noStrike" baseline="0" dirty="0">
                <a:solidFill>
                  <a:srgbClr val="C00000"/>
                </a:solidFill>
                <a:latin typeface="Calibri" panose="020F0502020204030204" pitchFamily="34" charset="0"/>
                <a:ea typeface="Calibri" panose="020F0502020204030204" pitchFamily="34" charset="0"/>
                <a:cs typeface="Calibri" panose="020F0502020204030204" pitchFamily="34" charset="0"/>
              </a:rPr>
              <a:t>T cells reactive </a:t>
            </a:r>
            <a:r>
              <a:rPr lang="en-US" sz="2400" b="0" i="0" u="none" strike="noStrike" baseline="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with self antigens</a:t>
            </a:r>
            <a:endParaRPr lang="en-US" sz="36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2" descr="Autoimmunity mechanism">
            <a:extLst>
              <a:ext uri="{FF2B5EF4-FFF2-40B4-BE49-F238E27FC236}">
                <a16:creationId xmlns:a16="http://schemas.microsoft.com/office/drawing/2014/main" id="{0673489A-55EC-44C8-211B-86DB6B2D34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79" t="2142" r="1302" b="11262"/>
          <a:stretch/>
        </p:blipFill>
        <p:spPr bwMode="auto">
          <a:xfrm>
            <a:off x="6946760" y="1226300"/>
            <a:ext cx="5245240" cy="3768132"/>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7688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E8A6990-768C-4F67-29BB-AC7538958BE7}"/>
              </a:ext>
            </a:extLst>
          </p:cNvPr>
          <p:cNvPicPr>
            <a:picLocks noGrp="1" noChangeAspect="1"/>
          </p:cNvPicPr>
          <p:nvPr>
            <p:ph idx="1"/>
          </p:nvPr>
        </p:nvPicPr>
        <p:blipFill>
          <a:blip r:embed="rId2"/>
          <a:stretch>
            <a:fillRect/>
          </a:stretch>
        </p:blipFill>
        <p:spPr>
          <a:xfrm>
            <a:off x="6675121" y="393064"/>
            <a:ext cx="5324848" cy="5505893"/>
          </a:xfrm>
          <a:prstGeom prst="rect">
            <a:avLst/>
          </a:prstGeom>
        </p:spPr>
      </p:pic>
      <p:sp>
        <p:nvSpPr>
          <p:cNvPr id="7" name="TextBox 6">
            <a:extLst>
              <a:ext uri="{FF2B5EF4-FFF2-40B4-BE49-F238E27FC236}">
                <a16:creationId xmlns:a16="http://schemas.microsoft.com/office/drawing/2014/main" id="{DEF13C57-AC6D-1172-697C-7338B5F6133D}"/>
              </a:ext>
            </a:extLst>
          </p:cNvPr>
          <p:cNvSpPr txBox="1"/>
          <p:nvPr/>
        </p:nvSpPr>
        <p:spPr>
          <a:xfrm>
            <a:off x="877277" y="2053403"/>
            <a:ext cx="6579158" cy="2185214"/>
          </a:xfrm>
          <a:prstGeom prst="rect">
            <a:avLst/>
          </a:prstGeom>
          <a:noFill/>
        </p:spPr>
        <p:txBody>
          <a:bodyPr wrap="square">
            <a:spAutoFit/>
          </a:bodyPr>
          <a:lstStyle/>
          <a:p>
            <a:r>
              <a:rPr lang="en-US" sz="24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The principal factors in the development of autoimmunity are:</a:t>
            </a:r>
          </a:p>
          <a:p>
            <a:pPr marL="457200" indent="-457200">
              <a:buFont typeface="Arial" panose="020B0604020202020204" pitchFamily="34" charset="0"/>
              <a:buChar char="•"/>
            </a:pPr>
            <a:r>
              <a:rPr lang="en-US" sz="24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The inheritance of susceptibility </a:t>
            </a:r>
            <a:r>
              <a:rPr lang="en-US" sz="2400" dirty="0">
                <a:solidFill>
                  <a:srgbClr val="C00000"/>
                </a:solidFill>
                <a:latin typeface="Calibri" panose="020F0502020204030204" pitchFamily="34" charset="0"/>
                <a:ea typeface="Calibri" panose="020F0502020204030204" pitchFamily="34" charset="0"/>
                <a:cs typeface="Calibri" panose="020F0502020204030204" pitchFamily="34" charset="0"/>
              </a:rPr>
              <a:t>genes </a:t>
            </a:r>
          </a:p>
          <a:p>
            <a:pPr marL="457200" indent="-457200">
              <a:buFont typeface="Arial" panose="020B0604020202020204" pitchFamily="34" charset="0"/>
              <a:buChar char="•"/>
            </a:pPr>
            <a:r>
              <a:rPr lang="en-US" sz="2400" dirty="0">
                <a:solidFill>
                  <a:srgbClr val="C00000"/>
                </a:solidFill>
                <a:latin typeface="Calibri" panose="020F0502020204030204" pitchFamily="34" charset="0"/>
                <a:ea typeface="Calibri" panose="020F0502020204030204" pitchFamily="34" charset="0"/>
                <a:cs typeface="Calibri" panose="020F0502020204030204" pitchFamily="34" charset="0"/>
              </a:rPr>
              <a:t>environmental</a:t>
            </a:r>
            <a:r>
              <a:rPr lang="en-US" sz="24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 triggers, such as infections</a:t>
            </a:r>
          </a:p>
          <a:p>
            <a:pPr marL="457200" indent="-457200">
              <a:buFont typeface="Arial" panose="020B0604020202020204" pitchFamily="34" charset="0"/>
              <a:buChar char="•"/>
            </a:pPr>
            <a:r>
              <a:rPr lang="en-US" sz="24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Impairment of </a:t>
            </a:r>
            <a:r>
              <a:rPr lang="en-US" sz="2400" dirty="0">
                <a:solidFill>
                  <a:srgbClr val="C00000"/>
                </a:solidFill>
                <a:latin typeface="Calibri" panose="020F0502020204030204" pitchFamily="34" charset="0"/>
                <a:ea typeface="Calibri" panose="020F0502020204030204" pitchFamily="34" charset="0"/>
                <a:cs typeface="Calibri" panose="020F0502020204030204" pitchFamily="34" charset="0"/>
              </a:rPr>
              <a:t>immune regulation</a:t>
            </a:r>
          </a:p>
          <a:p>
            <a:pPr marL="457200" indent="-457200">
              <a:buFont typeface="Arial" panose="020B0604020202020204" pitchFamily="34" charset="0"/>
              <a:buChar char="•"/>
            </a:pPr>
            <a:endParaRPr lang="en-US" sz="16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81023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2DC82B-8FE0-197B-C58C-5CE0A9E584EA}"/>
              </a:ext>
            </a:extLst>
          </p:cNvPr>
          <p:cNvSpPr>
            <a:spLocks noGrp="1"/>
          </p:cNvSpPr>
          <p:nvPr>
            <p:ph idx="1"/>
          </p:nvPr>
        </p:nvSpPr>
        <p:spPr>
          <a:xfrm>
            <a:off x="627185" y="1011707"/>
            <a:ext cx="10515600" cy="5087641"/>
          </a:xfrm>
        </p:spPr>
        <p:txBody>
          <a:bodyPr>
            <a:normAutofit lnSpcReduction="10000"/>
          </a:bodyPr>
          <a:lstStyle/>
          <a:p>
            <a:pPr marL="0" marR="0" indent="0" algn="l" rtl="0">
              <a:spcBef>
                <a:spcPts val="350"/>
              </a:spcBef>
              <a:spcAft>
                <a:spcPts val="0"/>
              </a:spcAft>
              <a:buNone/>
            </a:pPr>
            <a:r>
              <a:rPr lang="en-US"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Types of autoimmune diseases</a:t>
            </a:r>
          </a:p>
          <a:p>
            <a:pPr marL="628015" marR="0" indent="0" algn="l" rtl="0">
              <a:spcBef>
                <a:spcPts val="345"/>
              </a:spcBef>
              <a:spcAft>
                <a:spcPts val="0"/>
              </a:spcAft>
              <a:buNone/>
            </a:pPr>
            <a:endParaRPr lang="en-US" sz="20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endParaRPr>
          </a:p>
          <a:p>
            <a:pPr marL="628015" marR="0" indent="0" algn="just" rtl="0">
              <a:spcBef>
                <a:spcPts val="345"/>
              </a:spcBef>
              <a:spcAft>
                <a:spcPts val="0"/>
              </a:spcAft>
              <a:buNone/>
            </a:pPr>
            <a:r>
              <a:rPr lang="en-US" sz="24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Organ-specific:</a:t>
            </a:r>
          </a:p>
          <a:p>
            <a:pPr marL="628015" marR="0" indent="0" algn="just" rtl="0">
              <a:spcBef>
                <a:spcPts val="345"/>
              </a:spcBef>
              <a:spcAft>
                <a:spcPts val="0"/>
              </a:spcAft>
              <a:buNone/>
            </a:pP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The immune response is directed toward antigens in a single organ. </a:t>
            </a:r>
          </a:p>
          <a:p>
            <a:pPr marL="628015" marR="0" indent="0" algn="just" rtl="0">
              <a:spcBef>
                <a:spcPts val="345"/>
              </a:spcBef>
              <a:spcAft>
                <a:spcPts val="0"/>
              </a:spcAft>
              <a:buNone/>
            </a:pP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Examples: </a:t>
            </a:r>
          </a:p>
          <a:p>
            <a:pPr marL="628015" indent="0" algn="just">
              <a:spcBef>
                <a:spcPts val="345"/>
              </a:spcBef>
              <a:buNone/>
            </a:pPr>
            <a:r>
              <a:rPr lang="en-US" sz="2400" b="1"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Addison disease</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in which autoantibodies attack the adrenal cortex, and </a:t>
            </a:r>
            <a:r>
              <a:rPr lang="en-US" sz="2400" b="1"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myasthenia gravis</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in which they attack neuromuscular cells, </a:t>
            </a:r>
          </a:p>
          <a:p>
            <a:pPr marL="628015" indent="0" algn="just">
              <a:spcBef>
                <a:spcPts val="345"/>
              </a:spcBef>
              <a:buNone/>
            </a:pPr>
            <a:r>
              <a:rPr lang="en-US" sz="2400" b="1"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diabetes mellitus type 1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(IDDM) in which the immune system targets insulin-producing beta cells in the pancreas.</a:t>
            </a:r>
          </a:p>
          <a:p>
            <a:pPr marL="628015" marR="0" indent="0" algn="just" rtl="0">
              <a:spcBef>
                <a:spcPts val="345"/>
              </a:spcBef>
              <a:spcAft>
                <a:spcPts val="0"/>
              </a:spcAft>
              <a:buNone/>
            </a:pPr>
            <a:r>
              <a:rPr lang="en-US" sz="2400" b="1"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Hashimoto's thyroiditis</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b="1"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Graves' disease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of the thyroid</a:t>
            </a:r>
            <a:endParaRPr lang="en-US" sz="24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endParaRPr>
          </a:p>
          <a:p>
            <a:pPr marL="628015" marR="0" indent="0" algn="just" rtl="0">
              <a:spcBef>
                <a:spcPts val="345"/>
              </a:spcBef>
              <a:spcAft>
                <a:spcPts val="0"/>
              </a:spcAft>
              <a:buNone/>
            </a:pPr>
            <a:r>
              <a:rPr lang="en-US" sz="24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 Systemic diseases :</a:t>
            </a:r>
          </a:p>
          <a:p>
            <a:pPr marL="628015" marR="0" indent="0" algn="just" rtl="0">
              <a:spcBef>
                <a:spcPts val="345"/>
              </a:spcBef>
              <a:spcAft>
                <a:spcPts val="0"/>
              </a:spcAft>
              <a:buNone/>
            </a:pP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The immune system attacks self antigens in several organs. </a:t>
            </a:r>
          </a:p>
          <a:p>
            <a:pPr marL="628015" marR="0" indent="0" algn="just" rtl="0">
              <a:spcBef>
                <a:spcPts val="345"/>
              </a:spcBef>
              <a:spcAft>
                <a:spcPts val="0"/>
              </a:spcAft>
              <a:buNone/>
            </a:pPr>
            <a:r>
              <a:rPr lang="en-US" sz="2400" b="1"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Systemic lupus erythematosus</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for example, is characterized by inflammation of the skin, joints, and kidneys, among other organs. </a:t>
            </a:r>
          </a:p>
          <a:p>
            <a:pPr marL="628015" marR="0" indent="0" algn="just" rtl="0">
              <a:spcBef>
                <a:spcPts val="345"/>
              </a:spcBef>
              <a:spcAft>
                <a:spcPts val="0"/>
              </a:spcAft>
              <a:buNone/>
            </a:pPr>
            <a:r>
              <a:rPr lang="en-US" sz="2400" b="1"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Sjogren's syndrome, rheumatoid arthritis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(RA).</a:t>
            </a:r>
          </a:p>
          <a:p>
            <a:endParaRPr lang="en-US" dirty="0"/>
          </a:p>
        </p:txBody>
      </p:sp>
      <p:sp>
        <p:nvSpPr>
          <p:cNvPr id="2" name="Isosceles Triangle 1">
            <a:extLst>
              <a:ext uri="{FF2B5EF4-FFF2-40B4-BE49-F238E27FC236}">
                <a16:creationId xmlns:a16="http://schemas.microsoft.com/office/drawing/2014/main" id="{ECAA02E6-6C3E-0EE3-4EB9-3C0C37D67E82}"/>
              </a:ext>
            </a:extLst>
          </p:cNvPr>
          <p:cNvSpPr/>
          <p:nvPr/>
        </p:nvSpPr>
        <p:spPr>
          <a:xfrm rot="10800000">
            <a:off x="5496448" y="1105319"/>
            <a:ext cx="351693" cy="211015"/>
          </a:xfrm>
          <a:prstGeom prst="triangl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9191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319F9-AD04-A59B-53FC-4DEC1AFFCEF2}"/>
              </a:ext>
            </a:extLst>
          </p:cNvPr>
          <p:cNvSpPr>
            <a:spLocks noGrp="1"/>
          </p:cNvSpPr>
          <p:nvPr>
            <p:ph type="title"/>
          </p:nvPr>
        </p:nvSpPr>
        <p:spPr/>
        <p:txBody>
          <a:bodyPr>
            <a:normAutofit/>
          </a:bodyPr>
          <a:lstStyle/>
          <a:p>
            <a:r>
              <a:rPr lang="en-US" sz="3600" b="1" i="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Diagnosis of autoimmune diseases</a:t>
            </a:r>
            <a:endParaRPr lang="en-US" sz="36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103C4FA6-1FBC-E251-B840-FF842F339A56}"/>
              </a:ext>
            </a:extLst>
          </p:cNvPr>
          <p:cNvSpPr>
            <a:spLocks noGrp="1"/>
          </p:cNvSpPr>
          <p:nvPr>
            <p:ph idx="1"/>
          </p:nvPr>
        </p:nvSpPr>
        <p:spPr/>
        <p:txBody>
          <a:bodyPr/>
          <a:lstStyle/>
          <a:p>
            <a:pPr marL="0" indent="0">
              <a:buNone/>
            </a:pPr>
            <a:r>
              <a:rPr lang="en-US" sz="24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No single test can diagnose most Autoimmune diseases.  </a:t>
            </a:r>
          </a:p>
          <a:p>
            <a:pPr marL="0" indent="0">
              <a:buNone/>
            </a:pPr>
            <a:r>
              <a:rPr lang="en-US" sz="24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 combination of tests and an assessment of symptoms to diagnose Autoimmune diseases. </a:t>
            </a:r>
          </a:p>
          <a:p>
            <a:pPr marL="0" indent="0">
              <a:buNone/>
            </a:pPr>
            <a:r>
              <a:rPr lang="en-US" sz="24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The </a:t>
            </a:r>
            <a:r>
              <a:rPr lang="en-US" sz="2400" b="0"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a:t>
            </a:r>
            <a:r>
              <a:rPr lang="en-US" sz="2400" b="1"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Antinuclear Antibody Test</a:t>
            </a:r>
            <a:r>
              <a:rPr lang="en-US" sz="2400" b="0"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 </a:t>
            </a:r>
            <a:r>
              <a:rPr lang="en-US" sz="24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is often the first test that doctors use when symptoms suggest an Autoimmune disease. </a:t>
            </a:r>
          </a:p>
          <a:p>
            <a:pPr marL="0" indent="0">
              <a:buNone/>
            </a:pPr>
            <a:r>
              <a:rPr lang="en-US" sz="24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 positive test means you likely have one of these diseases, but it won’t confirm exactly which one you have.</a:t>
            </a:r>
          </a:p>
          <a:p>
            <a:endParaRPr lang="en-US" dirty="0"/>
          </a:p>
        </p:txBody>
      </p:sp>
    </p:spTree>
    <p:extLst>
      <p:ext uri="{BB962C8B-B14F-4D97-AF65-F5344CB8AC3E}">
        <p14:creationId xmlns:p14="http://schemas.microsoft.com/office/powerpoint/2010/main" val="1912512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1901FA8-B822-23D0-D123-0BAC79EF4A32}"/>
              </a:ext>
            </a:extLst>
          </p:cNvPr>
          <p:cNvSpPr/>
          <p:nvPr/>
        </p:nvSpPr>
        <p:spPr>
          <a:xfrm>
            <a:off x="3934521" y="802167"/>
            <a:ext cx="3888593" cy="2233872"/>
          </a:xfrm>
          <a:prstGeom prst="rect">
            <a:avLst/>
          </a:prstGeom>
          <a:solidFill>
            <a:schemeClr val="bg1"/>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52728">
              <a:spcAft>
                <a:spcPts val="600"/>
              </a:spcAft>
            </a:pPr>
            <a:r>
              <a:rPr lang="en-US" sz="4000" b="1" kern="1200"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Self tolerance</a:t>
            </a:r>
            <a:endParaRPr lang="en-US" sz="3200" b="1"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1FFFA23C-A0DF-54E9-877B-F6DCEB8B6DEA}"/>
              </a:ext>
            </a:extLst>
          </p:cNvPr>
          <p:cNvSpPr/>
          <p:nvPr/>
        </p:nvSpPr>
        <p:spPr>
          <a:xfrm>
            <a:off x="6705347" y="3727914"/>
            <a:ext cx="3888593" cy="2233872"/>
          </a:xfrm>
          <a:prstGeom prst="rect">
            <a:avLst/>
          </a:prstGeom>
          <a:solidFill>
            <a:schemeClr val="bg1"/>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52728">
              <a:spcAft>
                <a:spcPts val="600"/>
              </a:spcAft>
            </a:pPr>
            <a:r>
              <a:rPr lang="en-US" sz="2466" b="1" kern="1200"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Peripheral tolerance</a:t>
            </a:r>
          </a:p>
          <a:p>
            <a:pPr algn="ctr" defTabSz="1252728">
              <a:spcAft>
                <a:spcPts val="600"/>
              </a:spcAft>
            </a:pPr>
            <a:r>
              <a:rPr lang="en-US" sz="2466" kern="1200"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Peripheral tissues</a:t>
            </a:r>
            <a:endParaRPr lang="en-US"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39C2DE4-86C8-7448-133C-51AFD9906357}"/>
              </a:ext>
            </a:extLst>
          </p:cNvPr>
          <p:cNvSpPr/>
          <p:nvPr/>
        </p:nvSpPr>
        <p:spPr>
          <a:xfrm>
            <a:off x="1487528" y="3712829"/>
            <a:ext cx="3888593" cy="2233872"/>
          </a:xfrm>
          <a:prstGeom prst="rect">
            <a:avLst/>
          </a:prstGeom>
          <a:solidFill>
            <a:schemeClr val="bg1"/>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52728">
              <a:spcAft>
                <a:spcPts val="600"/>
              </a:spcAft>
            </a:pPr>
            <a:r>
              <a:rPr lang="en-US" sz="2466" b="1" kern="1200"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Central tolerance</a:t>
            </a:r>
          </a:p>
          <a:p>
            <a:pPr algn="ctr" defTabSz="1252728">
              <a:spcAft>
                <a:spcPts val="600"/>
              </a:spcAft>
            </a:pPr>
            <a:r>
              <a:rPr lang="en-US" sz="2466" kern="1200"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Thymus and BM</a:t>
            </a:r>
            <a:endParaRPr lang="en-US"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0402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87DDD-FFC7-9E55-982F-1D2EF4BB3F78}"/>
              </a:ext>
            </a:extLst>
          </p:cNvPr>
          <p:cNvSpPr>
            <a:spLocks noGrp="1"/>
          </p:cNvSpPr>
          <p:nvPr>
            <p:ph type="title"/>
          </p:nvPr>
        </p:nvSpPr>
        <p:spPr/>
        <p:txBody>
          <a:bodyPr/>
          <a:lstStyle/>
          <a:p>
            <a:r>
              <a:rPr lang="en-US" b="1"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Immunological tolerance</a:t>
            </a:r>
            <a:endParaRPr lang="en-US" b="1" dirty="0">
              <a:solidFill>
                <a:srgbClr val="C00000"/>
              </a:solidFill>
            </a:endParaRPr>
          </a:p>
        </p:txBody>
      </p:sp>
      <p:sp>
        <p:nvSpPr>
          <p:cNvPr id="3" name="Content Placeholder 2">
            <a:extLst>
              <a:ext uri="{FF2B5EF4-FFF2-40B4-BE49-F238E27FC236}">
                <a16:creationId xmlns:a16="http://schemas.microsoft.com/office/drawing/2014/main" id="{8957AF92-2E38-7AD5-9A5E-103D94625898}"/>
              </a:ext>
            </a:extLst>
          </p:cNvPr>
          <p:cNvSpPr>
            <a:spLocks noGrp="1"/>
          </p:cNvSpPr>
          <p:nvPr>
            <p:ph idx="1"/>
          </p:nvPr>
        </p:nvSpPr>
        <p:spPr/>
        <p:txBody>
          <a:bodyPr/>
          <a:lstStyle/>
          <a:p>
            <a:pPr marL="0" indent="0" algn="just">
              <a:buNone/>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The ability of the immune system to </a:t>
            </a:r>
            <a:r>
              <a:rPr lang="en-US" b="0"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recognize</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and </a:t>
            </a:r>
            <a:r>
              <a:rPr lang="en-US" b="0"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differentiate </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between self and non-self antigens.</a:t>
            </a:r>
          </a:p>
          <a:p>
            <a:pPr marL="0" indent="0" algn="just">
              <a:buNone/>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Avoiding an immune response against the body's own tissues (self-antigens).</a:t>
            </a:r>
          </a:p>
          <a:p>
            <a:pPr marL="0" indent="0" algn="just">
              <a:buNone/>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It is a critical mechanism that prevents autoimmune diseases while allowing the immune system to respond to harmful pathogens.</a:t>
            </a:r>
          </a:p>
          <a:p>
            <a:endParaRPr lang="en-US" dirty="0"/>
          </a:p>
        </p:txBody>
      </p:sp>
    </p:spTree>
    <p:extLst>
      <p:ext uri="{BB962C8B-B14F-4D97-AF65-F5344CB8AC3E}">
        <p14:creationId xmlns:p14="http://schemas.microsoft.com/office/powerpoint/2010/main" val="384825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C88FA-D9A2-E56E-8728-16E3F0EAA39B}"/>
              </a:ext>
            </a:extLst>
          </p:cNvPr>
          <p:cNvSpPr>
            <a:spLocks noGrp="1"/>
          </p:cNvSpPr>
          <p:nvPr>
            <p:ph type="title"/>
          </p:nvPr>
        </p:nvSpPr>
        <p:spPr>
          <a:xfrm>
            <a:off x="743578" y="365126"/>
            <a:ext cx="10610222" cy="750242"/>
          </a:xfrm>
        </p:spPr>
        <p:txBody>
          <a:bodyPr>
            <a:normAutofit/>
          </a:bodyPr>
          <a:lstStyle/>
          <a:p>
            <a:r>
              <a:rPr lang="en-US" sz="3600" b="1" i="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Types of immunological tolerance:</a:t>
            </a:r>
            <a:endParaRPr lang="en-US" sz="36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A3F13B13-6CA7-F1AC-96D2-5177D69CA9A5}"/>
              </a:ext>
            </a:extLst>
          </p:cNvPr>
          <p:cNvSpPr>
            <a:spLocks noGrp="1"/>
          </p:cNvSpPr>
          <p:nvPr>
            <p:ph idx="1"/>
          </p:nvPr>
        </p:nvSpPr>
        <p:spPr>
          <a:xfrm>
            <a:off x="838200" y="1276140"/>
            <a:ext cx="10281557" cy="2313633"/>
          </a:xfrm>
        </p:spPr>
        <p:txBody>
          <a:bodyPr>
            <a:normAutofit fontScale="92500" lnSpcReduction="10000"/>
          </a:bodyPr>
          <a:lstStyle/>
          <a:p>
            <a:pPr algn="l">
              <a:buFont typeface="+mj-lt"/>
              <a:buAutoNum type="arabicPeriod"/>
            </a:pPr>
            <a:r>
              <a:rPr lang="en-US" b="1"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central Tolerance:</a:t>
            </a:r>
            <a:endParaRPr lang="en-US" b="0" i="0" dirty="0">
              <a:solidFill>
                <a:srgbClr val="C00000"/>
              </a:solidFill>
              <a:effectLst/>
              <a:latin typeface="Calibri" panose="020F0502020204030204" pitchFamily="34" charset="0"/>
              <a:ea typeface="Calibri" panose="020F0502020204030204" pitchFamily="34" charset="0"/>
              <a:cs typeface="Calibri" panose="020F0502020204030204" pitchFamily="34" charset="0"/>
            </a:endParaRPr>
          </a:p>
          <a:p>
            <a:pPr marL="742950" lvl="1" indent="-285750" algn="l">
              <a:buFont typeface="+mj-lt"/>
              <a:buAutoNum type="arabicPeriod"/>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This occurs during the maturation of immune cells in the thymus (for T cells) and bone marrow (for B cells).</a:t>
            </a:r>
          </a:p>
          <a:p>
            <a:pPr marL="742950" lvl="1" indent="-285750" algn="l">
              <a:buFont typeface="+mj-lt"/>
              <a:buAutoNum type="arabicPeriod"/>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Immature lymphocytes that react strongly against self-antigens are typically eliminated or undergo modifications to become tolerant.</a:t>
            </a:r>
          </a:p>
          <a:p>
            <a:pPr marL="742950" lvl="1" indent="-285750" algn="l">
              <a:buFont typeface="+mj-lt"/>
              <a:buAutoNum type="arabicPeriod"/>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This process ensure that only immune cells that do not react against self-antigens are allowed to mature and circulate in the body.</a:t>
            </a:r>
          </a:p>
          <a:p>
            <a:pPr marL="742950" lvl="1" indent="-285750" algn="l">
              <a:buFont typeface="+mj-lt"/>
              <a:buAutoNum type="arabicPeriod"/>
            </a:pPr>
            <a:endParaRPr lang="en-US"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endParaRPr>
          </a:p>
          <a:p>
            <a:endParaRPr lang="en-US" dirty="0"/>
          </a:p>
        </p:txBody>
      </p:sp>
      <p:pic>
        <p:nvPicPr>
          <p:cNvPr id="5" name="Picture 2" descr="Fig 123: Autoimmunity, deletion of the self-reacting lymphocytes ">
            <a:extLst>
              <a:ext uri="{FF2B5EF4-FFF2-40B4-BE49-F238E27FC236}">
                <a16:creationId xmlns:a16="http://schemas.microsoft.com/office/drawing/2014/main" id="{697C5D46-38AB-89C8-0DE9-9A86758224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3589774"/>
            <a:ext cx="7924381" cy="3066735"/>
          </a:xfrm>
          <a:prstGeom prst="rect">
            <a:avLst/>
          </a:prstGeom>
          <a:noFill/>
          <a:extLst>
            <a:ext uri="{909E8E84-426E-40DD-AFC4-6F175D3DCCD1}">
              <a14:hiddenFill xmlns:a14="http://schemas.microsoft.com/office/drawing/2010/main">
                <a:solidFill>
                  <a:srgbClr val="FFFFFF"/>
                </a:solidFill>
              </a14:hiddenFill>
            </a:ext>
          </a:extLst>
        </p:spPr>
      </p:pic>
      <p:sp>
        <p:nvSpPr>
          <p:cNvPr id="4" name="Isosceles Triangle 3">
            <a:extLst>
              <a:ext uri="{FF2B5EF4-FFF2-40B4-BE49-F238E27FC236}">
                <a16:creationId xmlns:a16="http://schemas.microsoft.com/office/drawing/2014/main" id="{9A580342-9FD0-4EED-F2E2-477157A15AEC}"/>
              </a:ext>
            </a:extLst>
          </p:cNvPr>
          <p:cNvSpPr/>
          <p:nvPr/>
        </p:nvSpPr>
        <p:spPr>
          <a:xfrm rot="10800000">
            <a:off x="7566409" y="462223"/>
            <a:ext cx="432078" cy="381839"/>
          </a:xfrm>
          <a:prstGeom prst="triangl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524056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A9D6DB-BE7B-4BC3-ECC9-A241E8E5AE46}"/>
              </a:ext>
            </a:extLst>
          </p:cNvPr>
          <p:cNvSpPr>
            <a:spLocks noGrp="1"/>
          </p:cNvSpPr>
          <p:nvPr>
            <p:ph idx="1"/>
          </p:nvPr>
        </p:nvSpPr>
        <p:spPr>
          <a:xfrm>
            <a:off x="1115367" y="953424"/>
            <a:ext cx="7194619" cy="4951151"/>
          </a:xfrm>
        </p:spPr>
        <p:txBody>
          <a:bodyPr>
            <a:normAutofit/>
          </a:bodyPr>
          <a:lstStyle/>
          <a:p>
            <a:pPr marL="0" indent="0" algn="l">
              <a:buNone/>
            </a:pPr>
            <a:r>
              <a:rPr lang="en-US" b="1"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2.Peripheral Tolerance:</a:t>
            </a:r>
            <a:endParaRPr lang="en-US" b="0" i="0" dirty="0">
              <a:solidFill>
                <a:srgbClr val="C00000"/>
              </a:solidFill>
              <a:effectLst/>
              <a:latin typeface="Calibri" panose="020F0502020204030204" pitchFamily="34" charset="0"/>
              <a:ea typeface="Calibri" panose="020F0502020204030204" pitchFamily="34" charset="0"/>
              <a:cs typeface="Calibri" panose="020F0502020204030204" pitchFamily="34" charset="0"/>
            </a:endParaRPr>
          </a:p>
          <a:p>
            <a:pPr lvl="1" algn="just"/>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This is a set of mechanisms that operate outside the primary lymphoid organs (thymus and bone marrow) to control immune responses.</a:t>
            </a:r>
          </a:p>
          <a:p>
            <a:pPr lvl="1" algn="just"/>
            <a:r>
              <a:rPr lang="en-US" b="1"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Regulatory T cells </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(Tregs) play a key role in peripheral tolerance by </a:t>
            </a: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suppressing the activity of other immune cells</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and preventing them from attacking self-antigens.</a:t>
            </a:r>
          </a:p>
          <a:p>
            <a:pPr lvl="1" algn="just"/>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Other mechanisms, such as </a:t>
            </a:r>
            <a:r>
              <a:rPr lang="en-US" b="1"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anergy</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(functional inactivation) and </a:t>
            </a:r>
            <a:r>
              <a:rPr lang="en-US" b="1"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deletion</a:t>
            </a: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of self-reactive lymphocytes</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contribute to maintaining tolerance in the periphery.</a:t>
            </a:r>
          </a:p>
          <a:p>
            <a:endParaRPr lang="en-US" dirty="0"/>
          </a:p>
        </p:txBody>
      </p:sp>
    </p:spTree>
    <p:extLst>
      <p:ext uri="{BB962C8B-B14F-4D97-AF65-F5344CB8AC3E}">
        <p14:creationId xmlns:p14="http://schemas.microsoft.com/office/powerpoint/2010/main" val="2240094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F643931E-6F90-0094-3BD2-76F9C5CCD9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676" y="-11044"/>
            <a:ext cx="12470004" cy="6869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4336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ED18D80-A49D-C4EB-D9F1-2C16B62A1DD1}"/>
              </a:ext>
            </a:extLst>
          </p:cNvPr>
          <p:cNvGrpSpPr/>
          <p:nvPr/>
        </p:nvGrpSpPr>
        <p:grpSpPr>
          <a:xfrm>
            <a:off x="2857500" y="2417720"/>
            <a:ext cx="6115678" cy="1319175"/>
            <a:chOff x="0" y="1516081"/>
            <a:chExt cx="10515600" cy="1319175"/>
          </a:xfrm>
        </p:grpSpPr>
        <p:sp>
          <p:nvSpPr>
            <p:cNvPr id="5" name="Rectangle: Rounded Corners 4">
              <a:extLst>
                <a:ext uri="{FF2B5EF4-FFF2-40B4-BE49-F238E27FC236}">
                  <a16:creationId xmlns:a16="http://schemas.microsoft.com/office/drawing/2014/main" id="{B9E69969-08D8-AB89-635C-9A2C2FC05B19}"/>
                </a:ext>
              </a:extLst>
            </p:cNvPr>
            <p:cNvSpPr/>
            <p:nvPr/>
          </p:nvSpPr>
          <p:spPr>
            <a:xfrm>
              <a:off x="0" y="1516081"/>
              <a:ext cx="10515600" cy="1319175"/>
            </a:xfrm>
            <a:prstGeom prst="roundRect">
              <a:avLst/>
            </a:prstGeom>
            <a:noFill/>
            <a:ln>
              <a:solidFill>
                <a:schemeClr val="accent2">
                  <a:lumMod val="75000"/>
                </a:schemeClr>
              </a:solidFill>
            </a:ln>
            <a:effectLst>
              <a:outerShdw blurRad="50800" dist="38100" dir="8100000" algn="tr" rotWithShape="0">
                <a:prstClr val="black">
                  <a:alpha val="40000"/>
                </a:prstClr>
              </a:outerShdw>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6" name="Rectangle: Rounded Corners 4">
              <a:extLst>
                <a:ext uri="{FF2B5EF4-FFF2-40B4-BE49-F238E27FC236}">
                  <a16:creationId xmlns:a16="http://schemas.microsoft.com/office/drawing/2014/main" id="{5D4933BB-C57D-2491-3463-C8F61070548F}"/>
                </a:ext>
              </a:extLst>
            </p:cNvPr>
            <p:cNvSpPr txBox="1"/>
            <p:nvPr/>
          </p:nvSpPr>
          <p:spPr>
            <a:xfrm>
              <a:off x="64397" y="1580478"/>
              <a:ext cx="10386806" cy="119038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n-US" sz="5500" b="1" kern="12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Immunodeficiency</a:t>
              </a:r>
            </a:p>
          </p:txBody>
        </p:sp>
      </p:grpSp>
    </p:spTree>
    <p:extLst>
      <p:ext uri="{BB962C8B-B14F-4D97-AF65-F5344CB8AC3E}">
        <p14:creationId xmlns:p14="http://schemas.microsoft.com/office/powerpoint/2010/main" val="3580251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40B9C-3AB5-89F8-37CA-DF768E96A94F}"/>
              </a:ext>
            </a:extLst>
          </p:cNvPr>
          <p:cNvSpPr>
            <a:spLocks noGrp="1"/>
          </p:cNvSpPr>
          <p:nvPr>
            <p:ph type="title"/>
          </p:nvPr>
        </p:nvSpPr>
        <p:spPr/>
        <p:txBody>
          <a:bodyPr>
            <a:normAutofit/>
          </a:bodyPr>
          <a:lstStyle/>
          <a:p>
            <a:r>
              <a:rPr lang="en-US" sz="32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Immunodeficiency Disorders</a:t>
            </a:r>
            <a:endParaRPr lang="en-US" sz="66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D2B039AE-9CED-747B-9F77-50AEF86F77A7}"/>
              </a:ext>
            </a:extLst>
          </p:cNvPr>
          <p:cNvSpPr>
            <a:spLocks noGrp="1"/>
          </p:cNvSpPr>
          <p:nvPr>
            <p:ph idx="1"/>
          </p:nvPr>
        </p:nvSpPr>
        <p:spPr>
          <a:xfrm>
            <a:off x="838199" y="1825625"/>
            <a:ext cx="9732667" cy="4351338"/>
          </a:xfrm>
        </p:spPr>
        <p:txBody>
          <a:bodyPr/>
          <a:lstStyle/>
          <a:p>
            <a:pPr algn="just"/>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Immunodeficiency refers to a state where the </a:t>
            </a:r>
            <a:r>
              <a:rPr lang="en-US" sz="2400" b="1"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immune system is impaired</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compromising its ability to effectively combat infections. </a:t>
            </a:r>
          </a:p>
          <a:p>
            <a:pPr algn="just"/>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Immunodefi</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c</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a:t>
            </a:r>
            <a:r>
              <a:rPr lang="en-US" sz="2400" spc="-1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e</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ncy</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Disorders result</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from</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the</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b="1"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absence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or</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b="1"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failure</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of</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one or more of the elemen</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s of immune system.</a:t>
            </a:r>
          </a:p>
          <a:p>
            <a:pPr algn="just"/>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This can result from many factors, leading to a spectrum of </a:t>
            </a:r>
            <a:r>
              <a:rPr lang="en-US" sz="2400" i="1"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immunodeficiency disorders</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t>
            </a:r>
          </a:p>
          <a:p>
            <a:endParaRPr lang="en-US" dirty="0"/>
          </a:p>
        </p:txBody>
      </p:sp>
    </p:spTree>
    <p:extLst>
      <p:ext uri="{BB962C8B-B14F-4D97-AF65-F5344CB8AC3E}">
        <p14:creationId xmlns:p14="http://schemas.microsoft.com/office/powerpoint/2010/main" val="13966305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2641AD-F274-E31F-351E-A508C5606492}"/>
              </a:ext>
            </a:extLst>
          </p:cNvPr>
          <p:cNvSpPr>
            <a:spLocks noGrp="1"/>
          </p:cNvSpPr>
          <p:nvPr>
            <p:ph idx="1"/>
          </p:nvPr>
        </p:nvSpPr>
        <p:spPr>
          <a:xfrm>
            <a:off x="838199" y="1092095"/>
            <a:ext cx="10225035" cy="3871791"/>
          </a:xfrm>
        </p:spPr>
        <p:txBody>
          <a:bodyPr>
            <a:normAutofit/>
          </a:bodyPr>
          <a:lstStyle/>
          <a:p>
            <a:pPr marL="118745" marR="0" indent="0" algn="l" rtl="0">
              <a:spcBef>
                <a:spcPts val="5"/>
              </a:spcBef>
              <a:spcAft>
                <a:spcPts val="0"/>
              </a:spcAft>
              <a:buNone/>
            </a:pPr>
            <a:r>
              <a:rPr lang="en-US" sz="3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Classificati</a:t>
            </a:r>
            <a:r>
              <a:rPr lang="en-US" sz="3600" b="1" spc="-1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o</a:t>
            </a:r>
            <a:r>
              <a:rPr lang="en-US" sz="3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n:</a:t>
            </a:r>
          </a:p>
          <a:p>
            <a:pPr marL="416560" marR="0" indent="0" algn="l" rtl="0">
              <a:spcBef>
                <a:spcPts val="460"/>
              </a:spcBef>
              <a:spcAft>
                <a:spcPts val="0"/>
              </a:spcAft>
              <a:buNone/>
            </a:pP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1. </a:t>
            </a:r>
            <a:r>
              <a:rPr lang="en-US" spc="-1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H</a:t>
            </a: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umoral immunode</a:t>
            </a:r>
            <a:r>
              <a:rPr lang="en-US"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f</a:t>
            </a: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iciencies (B-cell immunodeficien</a:t>
            </a:r>
            <a:r>
              <a:rPr lang="en-US"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c</a:t>
            </a: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ies).</a:t>
            </a:r>
          </a:p>
          <a:p>
            <a:pPr marL="416560" marR="0" indent="0" algn="l" rtl="0">
              <a:spcBef>
                <a:spcPts val="340"/>
              </a:spcBef>
              <a:spcAft>
                <a:spcPts val="0"/>
              </a:spcAft>
              <a:buNone/>
            </a:pP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2. </a:t>
            </a:r>
            <a:r>
              <a:rPr lang="en-US" spc="-1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C</a:t>
            </a: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ellular im</a:t>
            </a:r>
            <a:r>
              <a:rPr lang="en-US"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m</a:t>
            </a: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unodefi</a:t>
            </a:r>
            <a:r>
              <a:rPr lang="en-US"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c</a:t>
            </a: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iencies (T-</a:t>
            </a:r>
            <a:r>
              <a:rPr lang="en-US"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cell immunodeficiencies).</a:t>
            </a:r>
          </a:p>
          <a:p>
            <a:pPr marL="415925" marR="0" indent="0" algn="l" rtl="0">
              <a:spcBef>
                <a:spcPts val="345"/>
              </a:spcBef>
              <a:spcAft>
                <a:spcPts val="0"/>
              </a:spcAft>
              <a:buNone/>
            </a:pP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3. </a:t>
            </a:r>
            <a:r>
              <a:rPr lang="en-US" spc="-1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C</a:t>
            </a: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ombined immunodeficiencies.</a:t>
            </a:r>
          </a:p>
          <a:p>
            <a:pPr marL="415925" marR="0" indent="0" algn="l" rtl="0">
              <a:spcBef>
                <a:spcPts val="340"/>
              </a:spcBef>
              <a:spcAft>
                <a:spcPts val="0"/>
              </a:spcAft>
              <a:buNone/>
            </a:pP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4. </a:t>
            </a:r>
            <a:r>
              <a:rPr lang="en-US" spc="-1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P</a:t>
            </a: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hagocytic immunodeficiencies.</a:t>
            </a:r>
          </a:p>
          <a:p>
            <a:pPr marL="415925" marR="0" indent="0" algn="l" rtl="0">
              <a:spcBef>
                <a:spcPts val="345"/>
              </a:spcBef>
              <a:spcAft>
                <a:spcPts val="0"/>
              </a:spcAft>
              <a:buNone/>
            </a:pP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5. </a:t>
            </a:r>
            <a:r>
              <a:rPr lang="en-US" spc="-1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C</a:t>
            </a:r>
            <a:r>
              <a:rPr lang="en-US"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o</a:t>
            </a: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mplement immunodeficiencies.</a:t>
            </a:r>
          </a:p>
          <a:p>
            <a:pPr marL="0" marR="0" indent="0" algn="l" rtl="0">
              <a:lnSpc>
                <a:spcPts val="750"/>
              </a:lnSpc>
              <a:spcBef>
                <a:spcPts val="35"/>
              </a:spcBef>
              <a:spcAft>
                <a:spcPts val="0"/>
              </a:spcAft>
              <a:buNone/>
            </a:pP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p>
          <a:p>
            <a:endParaRPr lang="en-US" dirty="0"/>
          </a:p>
        </p:txBody>
      </p:sp>
      <p:sp>
        <p:nvSpPr>
          <p:cNvPr id="2" name="Isosceles Triangle 1">
            <a:extLst>
              <a:ext uri="{FF2B5EF4-FFF2-40B4-BE49-F238E27FC236}">
                <a16:creationId xmlns:a16="http://schemas.microsoft.com/office/drawing/2014/main" id="{0EB27271-F244-3490-EBCD-341816068DEF}"/>
              </a:ext>
            </a:extLst>
          </p:cNvPr>
          <p:cNvSpPr/>
          <p:nvPr/>
        </p:nvSpPr>
        <p:spPr>
          <a:xfrm rot="10800000">
            <a:off x="4049486" y="964642"/>
            <a:ext cx="622998" cy="482321"/>
          </a:xfrm>
          <a:prstGeom prst="triangl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1261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48651D-E04E-311E-A0D8-ED845B4EA7AD}"/>
              </a:ext>
            </a:extLst>
          </p:cNvPr>
          <p:cNvSpPr>
            <a:spLocks noGrp="1"/>
          </p:cNvSpPr>
          <p:nvPr>
            <p:ph idx="1"/>
          </p:nvPr>
        </p:nvSpPr>
        <p:spPr>
          <a:xfrm>
            <a:off x="727668" y="720969"/>
            <a:ext cx="10515600" cy="5416062"/>
          </a:xfrm>
        </p:spPr>
        <p:txBody>
          <a:bodyPr>
            <a:normAutofit/>
          </a:bodyPr>
          <a:lstStyle/>
          <a:p>
            <a:pPr marL="0" marR="0" indent="0" algn="l" rtl="0">
              <a:lnSpc>
                <a:spcPts val="750"/>
              </a:lnSpc>
              <a:spcBef>
                <a:spcPts val="35"/>
              </a:spcBef>
              <a:spcAft>
                <a:spcPts val="0"/>
              </a:spcAft>
              <a:buNone/>
            </a:pPr>
            <a:endParaRPr lang="en-US" sz="33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endParaRPr>
          </a:p>
          <a:p>
            <a:pPr marL="0" marR="0" indent="0" algn="l" rtl="0">
              <a:lnSpc>
                <a:spcPts val="750"/>
              </a:lnSpc>
              <a:spcBef>
                <a:spcPts val="35"/>
              </a:spcBef>
              <a:spcAft>
                <a:spcPts val="0"/>
              </a:spcAft>
              <a:buNone/>
            </a:pPr>
            <a:endParaRPr lang="en-US"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endParaRPr>
          </a:p>
          <a:p>
            <a:pPr marL="0" marR="0" indent="0" algn="l" rtl="0">
              <a:lnSpc>
                <a:spcPts val="1000"/>
              </a:lnSpc>
              <a:spcBef>
                <a:spcPts val="0"/>
              </a:spcBef>
              <a:spcAft>
                <a:spcPts val="0"/>
              </a:spcAft>
              <a:buNone/>
            </a:pPr>
            <a:r>
              <a:rPr lang="en-US"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1.</a:t>
            </a:r>
            <a:r>
              <a:rPr lang="en-US" b="1" spc="-1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Humoral</a:t>
            </a:r>
            <a:r>
              <a:rPr lang="en-US" b="1" spc="-55"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immunodeficiencies:</a:t>
            </a:r>
          </a:p>
          <a:p>
            <a:pPr marL="0" marR="0" indent="0" algn="l" rtl="0">
              <a:lnSpc>
                <a:spcPts val="1000"/>
              </a:lnSpc>
              <a:spcBef>
                <a:spcPts val="0"/>
              </a:spcBef>
              <a:spcAft>
                <a:spcPts val="0"/>
              </a:spcAft>
              <a:buNone/>
            </a:pPr>
            <a:endParaRPr lang="en-US"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0" marR="0" indent="0" algn="l" rtl="0">
              <a:lnSpc>
                <a:spcPts val="1000"/>
              </a:lnSpc>
              <a:spcBef>
                <a:spcPts val="0"/>
              </a:spcBef>
              <a:spcAft>
                <a:spcPts val="0"/>
              </a:spcAft>
              <a:buNone/>
            </a:pPr>
            <a:endParaRPr lang="en-US" dirty="0">
              <a:effectLst/>
              <a:latin typeface="Calibri" panose="020F0502020204030204" pitchFamily="34" charset="0"/>
              <a:ea typeface="Calibri" panose="020F0502020204030204" pitchFamily="34" charset="0"/>
              <a:cs typeface="Calibri" panose="020F0502020204030204" pitchFamily="34" charset="0"/>
            </a:endParaRPr>
          </a:p>
          <a:p>
            <a:pPr marL="0" marR="0" indent="0" algn="l" rtl="0">
              <a:lnSpc>
                <a:spcPts val="1000"/>
              </a:lnSpc>
              <a:spcBef>
                <a:spcPts val="0"/>
              </a:spcBef>
              <a:spcAft>
                <a:spcPts val="0"/>
              </a:spcAft>
              <a:buNone/>
            </a:pP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 Selective</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immunoglobulin deficiency:</a:t>
            </a:r>
          </a:p>
          <a:p>
            <a:pPr marL="520700" marR="434975" indent="0" algn="l" rtl="0">
              <a:lnSpc>
                <a:spcPct val="124000"/>
              </a:lnSpc>
              <a:spcBef>
                <a:spcPts val="345"/>
              </a:spcBef>
              <a:spcAft>
                <a:spcPts val="0"/>
              </a:spcAft>
              <a:buNone/>
            </a:pP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There</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is</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deficiency of</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one or</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two</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of the</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immunoglobulins, while the others are normal e.g.(selective</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IgA</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deficiency).</a:t>
            </a:r>
          </a:p>
          <a:p>
            <a:pPr marL="247015" marR="0" indent="0" algn="l" rtl="0">
              <a:spcBef>
                <a:spcPts val="10"/>
              </a:spcBef>
              <a:spcAft>
                <a:spcPts val="0"/>
              </a:spcAft>
              <a:buNone/>
            </a:pP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b. Transient hypo g</a:t>
            </a:r>
            <a:r>
              <a:rPr lang="en-US" sz="2400" spc="-1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mma</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err="1">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globulinaemia</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of</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infancy.</a:t>
            </a:r>
          </a:p>
          <a:p>
            <a:pPr marL="0" marR="0" indent="0" algn="l" rtl="0">
              <a:lnSpc>
                <a:spcPts val="750"/>
              </a:lnSpc>
              <a:spcBef>
                <a:spcPts val="45"/>
              </a:spcBef>
              <a:spcAft>
                <a:spcPts val="0"/>
              </a:spcAft>
              <a:buNone/>
            </a:pPr>
            <a:r>
              <a:rPr lang="en-US" sz="24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l" rtl="0">
              <a:lnSpc>
                <a:spcPts val="1000"/>
              </a:lnSpc>
              <a:spcBef>
                <a:spcPts val="0"/>
              </a:spcBef>
              <a:spcAft>
                <a:spcPts val="0"/>
              </a:spcAft>
              <a:buNone/>
            </a:pPr>
            <a:r>
              <a:rPr lang="en-US" dirty="0">
                <a:effectLst/>
                <a:latin typeface="Calibri" panose="020F0502020204030204" pitchFamily="34" charset="0"/>
                <a:ea typeface="Calibri" panose="020F0502020204030204" pitchFamily="34" charset="0"/>
                <a:cs typeface="Calibri" panose="020F0502020204030204" pitchFamily="34" charset="0"/>
              </a:rPr>
              <a:t> </a:t>
            </a:r>
          </a:p>
          <a:p>
            <a:pPr marL="177800" marR="2209800" indent="0" algn="l" rtl="0">
              <a:lnSpc>
                <a:spcPct val="124000"/>
              </a:lnSpc>
              <a:spcBef>
                <a:spcPts val="0"/>
              </a:spcBef>
              <a:spcAft>
                <a:spcPts val="0"/>
              </a:spcAft>
              <a:buNone/>
            </a:pPr>
            <a:r>
              <a:rPr lang="en-US"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2.</a:t>
            </a:r>
            <a:r>
              <a:rPr lang="en-US" b="1" spc="-1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Cellular</a:t>
            </a:r>
            <a:r>
              <a:rPr lang="en-US" b="1" spc="-45"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immunodefic</a:t>
            </a:r>
            <a:r>
              <a:rPr lang="en-US" b="1" spc="-5"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a:t>
            </a:r>
            <a:r>
              <a:rPr lang="en-US"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enc</a:t>
            </a:r>
            <a:r>
              <a:rPr lang="en-US" b="1" spc="-5"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a:t>
            </a:r>
            <a:r>
              <a:rPr lang="en-US"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es:</a:t>
            </a:r>
          </a:p>
          <a:p>
            <a:pPr marL="177800" marR="2209800" indent="0" algn="l" rtl="0">
              <a:lnSpc>
                <a:spcPct val="124000"/>
              </a:lnSpc>
              <a:spcBef>
                <a:spcPts val="0"/>
              </a:spcBef>
              <a:spcAft>
                <a:spcPts val="0"/>
              </a:spcAft>
              <a:buNone/>
            </a:pP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a:t>
            </a:r>
            <a:r>
              <a:rPr lang="en-US" dirty="0">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Lymphopenia and decrea</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s</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ed T- cell numbers.</a:t>
            </a:r>
          </a:p>
          <a:p>
            <a:pPr marL="177800" marR="2209800" indent="0" algn="l" rtl="0">
              <a:lnSpc>
                <a:spcPct val="124000"/>
              </a:lnSpc>
              <a:spcBef>
                <a:spcPts val="0"/>
              </a:spcBef>
              <a:spcAft>
                <a:spcPts val="0"/>
              </a:spcAft>
              <a:buNone/>
            </a:pP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b- Decreased T</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cell</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function:</a:t>
            </a:r>
            <a:endParaRPr lang="en-US" sz="24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endParaRPr>
          </a:p>
          <a:p>
            <a:pPr marL="177800" marR="2209800" indent="0" algn="l" rtl="0">
              <a:lnSpc>
                <a:spcPct val="124000"/>
              </a:lnSpc>
              <a:spcBef>
                <a:spcPts val="0"/>
              </a:spcBef>
              <a:spcAft>
                <a:spcPts val="0"/>
              </a:spcAft>
              <a:buNone/>
            </a:pP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Dela</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y</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ed h</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y</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persensitivity reaction.</a:t>
            </a:r>
          </a:p>
          <a:p>
            <a:pPr marL="0" marR="0" indent="0" algn="l" rtl="0">
              <a:lnSpc>
                <a:spcPts val="1000"/>
              </a:lnSpc>
              <a:spcBef>
                <a:spcPts val="0"/>
              </a:spcBef>
              <a:spcAft>
                <a:spcPts val="0"/>
              </a:spcAft>
              <a:buNone/>
            </a:pPr>
            <a:b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b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Decreased</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Ag</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specific</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sti</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m</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ulation and IL2 production.</a:t>
            </a:r>
          </a:p>
          <a:p>
            <a:pPr marL="0" marR="0" indent="0" algn="l" rtl="0">
              <a:lnSpc>
                <a:spcPts val="1000"/>
              </a:lnSpc>
              <a:spcBef>
                <a:spcPts val="0"/>
              </a:spcBef>
              <a:spcAft>
                <a:spcPts val="0"/>
              </a:spcAft>
              <a:buNone/>
            </a:pPr>
            <a:endParaRPr lang="en-US" sz="24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endParaRPr>
          </a:p>
          <a:p>
            <a:pPr marL="0" marR="0" indent="0" algn="l" rtl="0">
              <a:lnSpc>
                <a:spcPts val="1000"/>
              </a:lnSpc>
              <a:spcBef>
                <a:spcPts val="0"/>
              </a:spcBef>
              <a:spcAft>
                <a:spcPts val="0"/>
              </a:spcAft>
              <a:buNone/>
            </a:pPr>
            <a:endParaRPr lang="en-US" sz="33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p>
            <a:pPr marL="0" marR="0" indent="0" algn="l" rtl="0">
              <a:lnSpc>
                <a:spcPts val="1000"/>
              </a:lnSpc>
              <a:spcBef>
                <a:spcPts val="0"/>
              </a:spcBef>
              <a:spcAft>
                <a:spcPts val="0"/>
              </a:spcAft>
              <a:buNone/>
            </a:pPr>
            <a:r>
              <a:rPr lang="en-US" sz="33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p>
          <a:p>
            <a:pPr marL="0" marR="0" indent="0" algn="l" rtl="0">
              <a:lnSpc>
                <a:spcPts val="1400"/>
              </a:lnSpc>
              <a:spcBef>
                <a:spcPts val="50"/>
              </a:spcBef>
              <a:spcAft>
                <a:spcPts val="0"/>
              </a:spcAft>
              <a:buNone/>
            </a:pPr>
            <a:r>
              <a:rPr lang="en-US" sz="3300" dirty="0">
                <a:effectLst/>
                <a:latin typeface="Calibri" panose="020F0502020204030204" pitchFamily="34" charset="0"/>
                <a:ea typeface="Calibri" panose="020F0502020204030204" pitchFamily="34" charset="0"/>
                <a:cs typeface="Calibri" panose="020F0502020204030204" pitchFamily="34" charset="0"/>
              </a:rPr>
              <a:t> </a:t>
            </a:r>
          </a:p>
          <a:p>
            <a:endParaRPr lang="en-US" dirty="0"/>
          </a:p>
        </p:txBody>
      </p:sp>
    </p:spTree>
    <p:extLst>
      <p:ext uri="{BB962C8B-B14F-4D97-AF65-F5344CB8AC3E}">
        <p14:creationId xmlns:p14="http://schemas.microsoft.com/office/powerpoint/2010/main" val="27919944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51960C-2A52-22D0-35DD-68FF3B250AF3}"/>
              </a:ext>
            </a:extLst>
          </p:cNvPr>
          <p:cNvSpPr>
            <a:spLocks noGrp="1"/>
          </p:cNvSpPr>
          <p:nvPr>
            <p:ph idx="1"/>
          </p:nvPr>
        </p:nvSpPr>
        <p:spPr>
          <a:xfrm>
            <a:off x="838199" y="190918"/>
            <a:ext cx="11641853" cy="6471139"/>
          </a:xfrm>
        </p:spPr>
        <p:txBody>
          <a:bodyPr>
            <a:normAutofit/>
          </a:bodyPr>
          <a:lstStyle/>
          <a:p>
            <a:pPr marL="0" marR="0" indent="0" algn="l" rtl="0">
              <a:spcBef>
                <a:spcPts val="0"/>
              </a:spcBef>
              <a:spcAft>
                <a:spcPts val="0"/>
              </a:spcAft>
              <a:buNone/>
            </a:pPr>
            <a:r>
              <a:rPr lang="en-US" sz="28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3.</a:t>
            </a:r>
            <a:r>
              <a:rPr lang="en-US" sz="2800" b="1" spc="-1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8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Combined</a:t>
            </a:r>
            <a:r>
              <a:rPr lang="en-US" sz="2800" b="1" spc="-65"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8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immunodefic</a:t>
            </a:r>
            <a:r>
              <a:rPr lang="en-US" sz="2800" b="1" spc="-5"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a:t>
            </a:r>
            <a:r>
              <a:rPr lang="en-US" sz="28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encies:</a:t>
            </a:r>
          </a:p>
          <a:p>
            <a:pPr marL="0" marR="0" indent="0" algn="l" rtl="0">
              <a:spcBef>
                <a:spcPts val="0"/>
              </a:spcBef>
              <a:spcAft>
                <a:spcPts val="0"/>
              </a:spcAft>
              <a:buNone/>
            </a:pPr>
            <a:r>
              <a:rPr lang="en-US" sz="2800" dirty="0">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Sever combined immunodeficiency:</a:t>
            </a:r>
          </a:p>
          <a:p>
            <a:pPr marL="419100" marR="756920" indent="0" algn="l" rtl="0">
              <a:lnSpc>
                <a:spcPct val="124000"/>
              </a:lnSpc>
              <a:spcBef>
                <a:spcPts val="345"/>
              </a:spcBef>
              <a:spcAft>
                <a:spcPts val="0"/>
              </a:spcAft>
              <a:buNone/>
            </a:pP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The</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r</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e is</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failure of</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different</a:t>
            </a:r>
            <a:r>
              <a:rPr lang="en-US" sz="2400" spc="-1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ation</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of</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st</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e</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m</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cells into</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and B</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cells.</a:t>
            </a:r>
          </a:p>
          <a:p>
            <a:pPr marL="0" marR="0" indent="0" algn="l" rtl="0">
              <a:spcBef>
                <a:spcPts val="350"/>
              </a:spcBef>
              <a:spcAft>
                <a:spcPts val="0"/>
              </a:spcAft>
              <a:buNone/>
            </a:pPr>
            <a:r>
              <a:rPr lang="en-US" sz="28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4.</a:t>
            </a:r>
            <a:r>
              <a:rPr lang="en-US" sz="2800" b="1" spc="-1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8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Phagocytic</a:t>
            </a:r>
            <a:r>
              <a:rPr lang="en-US" sz="2800" b="1" spc="-7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8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immunodefic</a:t>
            </a:r>
            <a:r>
              <a:rPr lang="en-US" sz="2800" b="1" spc="-5"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a:t>
            </a:r>
            <a:r>
              <a:rPr lang="en-US" sz="28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encies: </a:t>
            </a:r>
          </a:p>
          <a:p>
            <a:pPr marL="174625" marR="0" indent="0" algn="l" rtl="0">
              <a:spcBef>
                <a:spcPts val="395"/>
              </a:spcBef>
              <a:spcAft>
                <a:spcPts val="0"/>
              </a:spcAft>
              <a:buNone/>
            </a:pP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 Qua</a:t>
            </a:r>
            <a:r>
              <a:rPr lang="en-US" sz="2400" spc="-1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n</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titative defect:</a:t>
            </a:r>
          </a:p>
          <a:p>
            <a:pPr marL="403225" marR="2141855" indent="0" algn="l" rtl="0">
              <a:lnSpc>
                <a:spcPct val="124000"/>
              </a:lnSpc>
              <a:spcBef>
                <a:spcPts val="345"/>
              </a:spcBef>
              <a:spcAft>
                <a:spcPts val="0"/>
              </a:spcAft>
              <a:buNone/>
            </a:pP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Deficiency</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in the</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number of</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phagocytic cell. </a:t>
            </a:r>
          </a:p>
          <a:p>
            <a:pPr marL="403225" marR="2141855" indent="0" algn="l" rtl="0">
              <a:lnSpc>
                <a:spcPct val="124000"/>
              </a:lnSpc>
              <a:spcBef>
                <a:spcPts val="345"/>
              </a:spcBef>
              <a:spcAft>
                <a:spcPts val="0"/>
              </a:spcAft>
              <a:buNone/>
            </a:pP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b. Qualitative de</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f</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ect</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(defective function) :</a:t>
            </a:r>
          </a:p>
          <a:p>
            <a:pPr marL="767080" marR="0" indent="0" algn="l" rtl="0">
              <a:spcBef>
                <a:spcPts val="15"/>
              </a:spcBef>
              <a:spcAft>
                <a:spcPts val="0"/>
              </a:spcAft>
              <a:buNone/>
            </a:pP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1. Defective chemotaxis.</a:t>
            </a:r>
          </a:p>
          <a:p>
            <a:pPr marL="767080" marR="0" indent="0" algn="l" rtl="0">
              <a:spcBef>
                <a:spcPts val="340"/>
              </a:spcBef>
              <a:spcAft>
                <a:spcPts val="0"/>
              </a:spcAft>
              <a:buNone/>
            </a:pP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2. Defective ingestion.</a:t>
            </a:r>
          </a:p>
          <a:p>
            <a:pPr marL="767080" marR="0" indent="0" algn="l" rtl="0">
              <a:spcBef>
                <a:spcPts val="345"/>
              </a:spcBef>
              <a:spcAft>
                <a:spcPts val="0"/>
              </a:spcAft>
              <a:buNone/>
            </a:pP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3. Defecti</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v</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e intra cell</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u</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lar killing.</a:t>
            </a:r>
          </a:p>
          <a:p>
            <a:pPr marL="0" marR="0" indent="0" algn="l" rtl="0">
              <a:lnSpc>
                <a:spcPct val="100000"/>
              </a:lnSpc>
              <a:spcBef>
                <a:spcPts val="345"/>
              </a:spcBef>
              <a:spcAft>
                <a:spcPts val="0"/>
              </a:spcAft>
              <a:buNone/>
            </a:pPr>
            <a:r>
              <a:rPr lang="en-US" sz="28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5.</a:t>
            </a:r>
            <a:r>
              <a:rPr lang="en-US" sz="2800" b="1" spc="-1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8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Complement</a:t>
            </a:r>
            <a:r>
              <a:rPr lang="en-US" sz="2800" b="1" spc="-8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8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immunodef</a:t>
            </a:r>
            <a:r>
              <a:rPr lang="en-US" sz="2800" b="1" spc="-5"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a:t>
            </a:r>
            <a:r>
              <a:rPr lang="en-US" sz="2800" b="1" spc="5"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c</a:t>
            </a:r>
            <a:r>
              <a:rPr lang="en-US" sz="28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ienc</a:t>
            </a:r>
            <a:r>
              <a:rPr lang="en-US" sz="2800" b="1" spc="-5"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a:t>
            </a:r>
            <a:r>
              <a:rPr lang="en-US" sz="28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es:</a:t>
            </a:r>
          </a:p>
          <a:p>
            <a:pPr marL="0" marR="963295" indent="0" algn="l" rtl="0">
              <a:lnSpc>
                <a:spcPct val="100000"/>
              </a:lnSpc>
              <a:spcBef>
                <a:spcPts val="80"/>
              </a:spcBef>
              <a:spcAft>
                <a:spcPts val="0"/>
              </a:spcAft>
              <a:buNone/>
            </a:pP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There is absence of</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certain components</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of</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the</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complement syst</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e</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m. </a:t>
            </a:r>
            <a:endParaRPr lang="en-US" sz="24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endParaRPr>
          </a:p>
          <a:p>
            <a:pPr marL="0" marR="963295" indent="0" algn="l" rtl="0">
              <a:lnSpc>
                <a:spcPts val="1700"/>
              </a:lnSpc>
              <a:spcBef>
                <a:spcPts val="80"/>
              </a:spcBef>
              <a:spcAft>
                <a:spcPts val="0"/>
              </a:spcAft>
              <a:buNone/>
            </a:pPr>
            <a:endPar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p>
            <a:pPr marL="0" marR="963295" indent="0" algn="l" rtl="0">
              <a:lnSpc>
                <a:spcPts val="1700"/>
              </a:lnSpc>
              <a:spcBef>
                <a:spcPts val="80"/>
              </a:spcBef>
              <a:spcAft>
                <a:spcPts val="0"/>
              </a:spcAft>
              <a:buNone/>
            </a:pP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This</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leads </a:t>
            </a:r>
            <a:r>
              <a:rPr lang="en-US" sz="2400" spc="1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o increased incidence of</a:t>
            </a:r>
            <a:r>
              <a:rPr lang="en-US" sz="2400"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infections.</a:t>
            </a:r>
          </a:p>
          <a:p>
            <a:endParaRPr lang="en-US" dirty="0"/>
          </a:p>
        </p:txBody>
      </p:sp>
      <p:sp>
        <p:nvSpPr>
          <p:cNvPr id="2" name="Isosceles Triangle 1">
            <a:extLst>
              <a:ext uri="{FF2B5EF4-FFF2-40B4-BE49-F238E27FC236}">
                <a16:creationId xmlns:a16="http://schemas.microsoft.com/office/drawing/2014/main" id="{C5573F37-B9D3-D4CA-75CE-271F984E49D8}"/>
              </a:ext>
            </a:extLst>
          </p:cNvPr>
          <p:cNvSpPr/>
          <p:nvPr/>
        </p:nvSpPr>
        <p:spPr>
          <a:xfrm rot="10800000">
            <a:off x="6219928" y="1657976"/>
            <a:ext cx="401936" cy="331595"/>
          </a:xfrm>
          <a:prstGeom prst="triangle">
            <a:avLst>
              <a:gd name="adj" fmla="val 56250"/>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AABF096-8A3D-91FB-FC91-5F58C2323E73}"/>
              </a:ext>
            </a:extLst>
          </p:cNvPr>
          <p:cNvPicPr>
            <a:picLocks noChangeAspect="1"/>
          </p:cNvPicPr>
          <p:nvPr/>
        </p:nvPicPr>
        <p:blipFill>
          <a:blip r:embed="rId2"/>
          <a:stretch>
            <a:fillRect/>
          </a:stretch>
        </p:blipFill>
        <p:spPr>
          <a:xfrm>
            <a:off x="7567978" y="1657975"/>
            <a:ext cx="3965959" cy="2782091"/>
          </a:xfrm>
          <a:prstGeom prst="rect">
            <a:avLst/>
          </a:prstGeom>
        </p:spPr>
      </p:pic>
    </p:spTree>
    <p:extLst>
      <p:ext uri="{BB962C8B-B14F-4D97-AF65-F5344CB8AC3E}">
        <p14:creationId xmlns:p14="http://schemas.microsoft.com/office/powerpoint/2010/main" val="9233527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3B80F8-5D70-94DF-2A82-2AB5D47A67C7}"/>
              </a:ext>
            </a:extLst>
          </p:cNvPr>
          <p:cNvSpPr>
            <a:spLocks noGrp="1"/>
          </p:cNvSpPr>
          <p:nvPr>
            <p:ph idx="1"/>
          </p:nvPr>
        </p:nvSpPr>
        <p:spPr>
          <a:xfrm>
            <a:off x="838200" y="308322"/>
            <a:ext cx="10515600" cy="5801076"/>
          </a:xfrm>
        </p:spPr>
        <p:txBody>
          <a:bodyPr>
            <a:normAutofit fontScale="92500" lnSpcReduction="10000"/>
          </a:bodyPr>
          <a:lstStyle/>
          <a:p>
            <a:pPr marL="0" indent="0" algn="l">
              <a:buNone/>
            </a:pPr>
            <a:r>
              <a:rPr lang="en-US" sz="3000" b="1" i="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Types of Immunodeficiency Disorders:</a:t>
            </a:r>
          </a:p>
          <a:p>
            <a:pPr marL="0" indent="0" algn="l">
              <a:buNone/>
            </a:pPr>
            <a:r>
              <a:rPr lang="en-US" b="0" i="0" dirty="0">
                <a:solidFill>
                  <a:srgbClr val="374151"/>
                </a:solidFill>
                <a:effectLst/>
                <a:latin typeface="Calibri" panose="020F0502020204030204" pitchFamily="34" charset="0"/>
                <a:ea typeface="Calibri" panose="020F0502020204030204" pitchFamily="34" charset="0"/>
                <a:cs typeface="Calibri" panose="020F0502020204030204" pitchFamily="34" charset="0"/>
              </a:rPr>
              <a:t> </a:t>
            </a:r>
          </a:p>
          <a:p>
            <a:pPr marL="0" indent="0" algn="l">
              <a:buNone/>
            </a:pPr>
            <a:r>
              <a:rPr lang="en-US" sz="2600" b="0" i="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A. Congenital(</a:t>
            </a:r>
            <a:r>
              <a:rPr lang="en-US" sz="2600" b="1" i="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Primary) Immunodeficiency Disorders:</a:t>
            </a:r>
            <a:endParaRPr lang="en-US" sz="2600" b="0" i="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endParaRPr>
          </a:p>
          <a:p>
            <a:pPr marL="0" indent="0" algn="l">
              <a:buNone/>
            </a:pPr>
            <a:r>
              <a:rPr lang="en-US" sz="26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These are typically genetic or inherited conditions where certain components of the immune system are absent or dysfunctional from birth.</a:t>
            </a:r>
          </a:p>
          <a:p>
            <a:pPr marL="0" indent="0" algn="l">
              <a:buNone/>
            </a:pPr>
            <a:r>
              <a:rPr lang="en-US" sz="26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Examples:</a:t>
            </a:r>
          </a:p>
          <a:p>
            <a:pPr marL="0" indent="0" algn="l">
              <a:buNone/>
            </a:pPr>
            <a:r>
              <a:rPr lang="en-US" sz="26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severe combined immunodeficiency (SCID) </a:t>
            </a:r>
          </a:p>
          <a:p>
            <a:pPr marL="0" indent="0" algn="l">
              <a:buNone/>
            </a:pPr>
            <a:r>
              <a:rPr lang="en-US" sz="26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common variable immunodeficiency (CVID).</a:t>
            </a:r>
          </a:p>
          <a:p>
            <a:pPr marL="0" indent="0" algn="l">
              <a:buNone/>
            </a:pPr>
            <a:endParaRPr lang="en-US" sz="26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p>
            <a:pPr marL="0" indent="0" algn="l">
              <a:buNone/>
            </a:pPr>
            <a:r>
              <a:rPr lang="en-US" sz="2600" b="0" i="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B. Acquired(</a:t>
            </a:r>
            <a:r>
              <a:rPr lang="en-US" sz="2600" b="1" i="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Secondary) Immunodeficiency Disorders:</a:t>
            </a:r>
            <a:endParaRPr lang="en-US" sz="2600" b="0" i="0" u="sng" dirty="0">
              <a:solidFill>
                <a:srgbClr val="C00000"/>
              </a:solidFill>
              <a:effectLst/>
              <a:latin typeface="Calibri" panose="020F0502020204030204" pitchFamily="34" charset="0"/>
              <a:ea typeface="Calibri" panose="020F0502020204030204" pitchFamily="34" charset="0"/>
              <a:cs typeface="Calibri" panose="020F0502020204030204" pitchFamily="34" charset="0"/>
            </a:endParaRPr>
          </a:p>
          <a:p>
            <a:pPr marL="0" indent="0" algn="l">
              <a:buNone/>
            </a:pPr>
            <a:r>
              <a:rPr lang="en-US" sz="26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Acquired later in life due to external factors that weaken the immune system.</a:t>
            </a:r>
          </a:p>
          <a:p>
            <a:pPr marL="0" indent="0" algn="l">
              <a:buNone/>
            </a:pPr>
            <a:r>
              <a:rPr lang="en-US" sz="26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Causes include :</a:t>
            </a:r>
          </a:p>
          <a:p>
            <a:pPr marL="0" indent="0" algn="l">
              <a:buNone/>
            </a:pPr>
            <a:r>
              <a:rPr lang="en-US" sz="26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diseases (e.g., HIV/AIDS), </a:t>
            </a:r>
          </a:p>
          <a:p>
            <a:pPr marL="0" indent="0" algn="l">
              <a:buNone/>
            </a:pPr>
            <a:r>
              <a:rPr lang="en-US" sz="26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medications (e.g., chemotherapy),certain medical treatments.</a:t>
            </a:r>
          </a:p>
          <a:p>
            <a:endParaRPr lang="en-US" dirty="0"/>
          </a:p>
        </p:txBody>
      </p:sp>
    </p:spTree>
    <p:extLst>
      <p:ext uri="{BB962C8B-B14F-4D97-AF65-F5344CB8AC3E}">
        <p14:creationId xmlns:p14="http://schemas.microsoft.com/office/powerpoint/2010/main" val="11415195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E8963C7-5682-A90B-540B-F32075BAD945}"/>
              </a:ext>
            </a:extLst>
          </p:cNvPr>
          <p:cNvGrpSpPr/>
          <p:nvPr/>
        </p:nvGrpSpPr>
        <p:grpSpPr>
          <a:xfrm>
            <a:off x="1273305" y="2240782"/>
            <a:ext cx="9645389" cy="2150347"/>
            <a:chOff x="-952626" y="1516081"/>
            <a:chExt cx="12420851" cy="1319175"/>
          </a:xfrm>
        </p:grpSpPr>
        <p:sp>
          <p:nvSpPr>
            <p:cNvPr id="5" name="Rectangle: Rounded Corners 4">
              <a:extLst>
                <a:ext uri="{FF2B5EF4-FFF2-40B4-BE49-F238E27FC236}">
                  <a16:creationId xmlns:a16="http://schemas.microsoft.com/office/drawing/2014/main" id="{75A1300B-E779-9318-28BC-13BA98388CAD}"/>
                </a:ext>
              </a:extLst>
            </p:cNvPr>
            <p:cNvSpPr/>
            <p:nvPr/>
          </p:nvSpPr>
          <p:spPr>
            <a:xfrm>
              <a:off x="0" y="1516081"/>
              <a:ext cx="10515600" cy="1319175"/>
            </a:xfrm>
            <a:prstGeom prst="roundRect">
              <a:avLst/>
            </a:prstGeom>
            <a:noFill/>
            <a:ln>
              <a:solidFill>
                <a:schemeClr val="accent2">
                  <a:lumMod val="75000"/>
                </a:schemeClr>
              </a:solidFill>
            </a:ln>
            <a:effectLst>
              <a:outerShdw blurRad="50800" dist="38100" dir="8100000" algn="tr" rotWithShape="0">
                <a:prstClr val="black">
                  <a:alpha val="40000"/>
                </a:prstClr>
              </a:outerShdw>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6" name="Rectangle: Rounded Corners 4">
              <a:extLst>
                <a:ext uri="{FF2B5EF4-FFF2-40B4-BE49-F238E27FC236}">
                  <a16:creationId xmlns:a16="http://schemas.microsoft.com/office/drawing/2014/main" id="{C88721E5-5FBF-08F3-D318-A4E92ED1362D}"/>
                </a:ext>
              </a:extLst>
            </p:cNvPr>
            <p:cNvSpPr txBox="1"/>
            <p:nvPr/>
          </p:nvSpPr>
          <p:spPr>
            <a:xfrm>
              <a:off x="-952626" y="1603572"/>
              <a:ext cx="12420851" cy="11441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en-US" sz="5500" b="1" kern="12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Human Immunodeficiency Virus (HIV)</a:t>
              </a:r>
            </a:p>
          </p:txBody>
        </p:sp>
      </p:grpSp>
    </p:spTree>
    <p:extLst>
      <p:ext uri="{BB962C8B-B14F-4D97-AF65-F5344CB8AC3E}">
        <p14:creationId xmlns:p14="http://schemas.microsoft.com/office/powerpoint/2010/main" val="23175267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IDS mode of spread">
            <a:extLst>
              <a:ext uri="{FF2B5EF4-FFF2-40B4-BE49-F238E27FC236}">
                <a16:creationId xmlns:a16="http://schemas.microsoft.com/office/drawing/2014/main" id="{DE531162-F99C-E199-0AE5-96E9144C98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43" t="2408" r="1495" b="2610"/>
          <a:stretch/>
        </p:blipFill>
        <p:spPr bwMode="auto">
          <a:xfrm>
            <a:off x="1446964" y="1024931"/>
            <a:ext cx="9264580" cy="54864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CA22FE1-E42D-4E91-7890-8F8D4C5B1191}"/>
              </a:ext>
            </a:extLst>
          </p:cNvPr>
          <p:cNvSpPr txBox="1"/>
          <p:nvPr/>
        </p:nvSpPr>
        <p:spPr>
          <a:xfrm>
            <a:off x="3971611" y="272534"/>
            <a:ext cx="6094324" cy="523220"/>
          </a:xfrm>
          <a:prstGeom prst="rect">
            <a:avLst/>
          </a:prstGeom>
          <a:noFill/>
        </p:spPr>
        <p:txBody>
          <a:bodyPr wrap="square">
            <a:spAutoFit/>
          </a:bodyPr>
          <a:lstStyle/>
          <a:p>
            <a:r>
              <a:rPr lang="en-US" sz="2800" b="1" i="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AIDS mode of spread</a:t>
            </a:r>
            <a:endParaRPr lang="en-US" sz="28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83785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IV structure">
            <a:extLst>
              <a:ext uri="{FF2B5EF4-FFF2-40B4-BE49-F238E27FC236}">
                <a16:creationId xmlns:a16="http://schemas.microsoft.com/office/drawing/2014/main" id="{6B756392-B9E9-E363-7CB4-F22C772BF7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5812" y="1866582"/>
            <a:ext cx="4796188" cy="351536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5AED8FA4-98F9-CBAC-7704-90CA1C34F99E}"/>
              </a:ext>
            </a:extLst>
          </p:cNvPr>
          <p:cNvSpPr>
            <a:spLocks noGrp="1"/>
          </p:cNvSpPr>
          <p:nvPr>
            <p:ph idx="1"/>
          </p:nvPr>
        </p:nvSpPr>
        <p:spPr>
          <a:xfrm>
            <a:off x="331875" y="612948"/>
            <a:ext cx="6772310" cy="5894177"/>
          </a:xfrm>
        </p:spPr>
        <p:txBody>
          <a:bodyPr>
            <a:normAutofit fontScale="55000" lnSpcReduction="20000"/>
          </a:bodyPr>
          <a:lstStyle/>
          <a:p>
            <a:pPr algn="l"/>
            <a:endParaRPr lang="en-US" sz="1800" b="1" dirty="0">
              <a:latin typeface="MinionPro-Bold"/>
            </a:endParaRPr>
          </a:p>
          <a:p>
            <a:pPr algn="l"/>
            <a:endParaRPr lang="en-US" sz="1800" b="1" dirty="0">
              <a:latin typeface="MinionPro-Bold"/>
            </a:endParaRPr>
          </a:p>
          <a:p>
            <a:pPr algn="just">
              <a:lnSpc>
                <a:spcPct val="120000"/>
              </a:lnSpc>
            </a:pPr>
            <a:r>
              <a:rPr lang="en-US" sz="4400" b="0" i="0" u="none" strike="noStrike" baseline="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AIDS is caused by the retrovirus HIV, which infects </a:t>
            </a:r>
            <a:r>
              <a:rPr lang="en-US" sz="4400" b="0" i="0" u="sng" strike="noStrike" baseline="0" dirty="0">
                <a:solidFill>
                  <a:srgbClr val="C00000"/>
                </a:solidFill>
                <a:latin typeface="Calibri" panose="020F0502020204030204" pitchFamily="34" charset="0"/>
                <a:ea typeface="Calibri" panose="020F0502020204030204" pitchFamily="34" charset="0"/>
                <a:cs typeface="Calibri" panose="020F0502020204030204" pitchFamily="34" charset="0"/>
              </a:rPr>
              <a:t>CD4+ T cells, macrophages, and dendritic cells </a:t>
            </a:r>
            <a:r>
              <a:rPr lang="en-US" sz="4400" b="0" i="0" u="none" strike="noStrike" baseline="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by using an envelope protein (gp120) to bind to CD4 and chemokine receptors </a:t>
            </a:r>
            <a:r>
              <a:rPr lang="en-US" sz="4400" b="1" i="0" u="none" strike="noStrike" baseline="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 and causes progressive destruction of these cells.</a:t>
            </a:r>
          </a:p>
          <a:p>
            <a:pPr algn="just">
              <a:lnSpc>
                <a:spcPct val="120000"/>
              </a:lnSpc>
            </a:pPr>
            <a:r>
              <a:rPr lang="en-US" sz="4400" b="0" i="0" u="none" strike="noStrike" baseline="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The viral RNA is reverse transcribed, and the resulting DNA integrates into the host genome, where it may be activated to produce infectious virus. </a:t>
            </a:r>
          </a:p>
          <a:p>
            <a:pPr algn="just">
              <a:lnSpc>
                <a:spcPct val="120000"/>
              </a:lnSpc>
            </a:pPr>
            <a:r>
              <a:rPr lang="en-US" sz="4400" b="0" i="0" u="none" strike="noStrike" baseline="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Infected cells die during this process of virus replication, and death of cells of the immune system is the principal mechanism by which the virus causes immune deficiency.</a:t>
            </a:r>
            <a:endParaRPr lang="en-US" sz="44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2800" b="1" i="0" u="none" strike="noStrike" baseline="0" dirty="0">
              <a:latin typeface="MinionPro-Bold"/>
            </a:endParaRPr>
          </a:p>
          <a:p>
            <a:pPr algn="l"/>
            <a:endParaRPr lang="en-US" dirty="0"/>
          </a:p>
        </p:txBody>
      </p:sp>
    </p:spTree>
    <p:extLst>
      <p:ext uri="{BB962C8B-B14F-4D97-AF65-F5344CB8AC3E}">
        <p14:creationId xmlns:p14="http://schemas.microsoft.com/office/powerpoint/2010/main" val="4020319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Fig 157: Life cycle of human immune deficiency virus (HIV) cycle">
            <a:extLst>
              <a:ext uri="{FF2B5EF4-FFF2-40B4-BE49-F238E27FC236}">
                <a16:creationId xmlns:a16="http://schemas.microsoft.com/office/drawing/2014/main" id="{C71BDD54-972E-F8EC-DC91-E726529CD7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8989" y="1186281"/>
            <a:ext cx="7553011" cy="48672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E9D3384-A654-F826-059C-DC4401CB7FA6}"/>
              </a:ext>
            </a:extLst>
          </p:cNvPr>
          <p:cNvSpPr txBox="1"/>
          <p:nvPr/>
        </p:nvSpPr>
        <p:spPr>
          <a:xfrm>
            <a:off x="1366576" y="249925"/>
            <a:ext cx="9204290" cy="523220"/>
          </a:xfrm>
          <a:prstGeom prst="rect">
            <a:avLst/>
          </a:prstGeom>
          <a:noFill/>
        </p:spPr>
        <p:txBody>
          <a:bodyPr wrap="square">
            <a:spAutoFit/>
          </a:bodyPr>
          <a:lstStyle/>
          <a:p>
            <a:r>
              <a:rPr lang="en-US" sz="2800" b="1" i="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Life cycle of human immune deficiency virus (HIV) cycle</a:t>
            </a:r>
            <a:endParaRPr lang="en-US" sz="28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9608A89E-0E6A-78FC-5785-A4E5181C9392}"/>
              </a:ext>
            </a:extLst>
          </p:cNvPr>
          <p:cNvSpPr txBox="1"/>
          <p:nvPr/>
        </p:nvSpPr>
        <p:spPr>
          <a:xfrm>
            <a:off x="160774" y="2072029"/>
            <a:ext cx="4310742" cy="3046988"/>
          </a:xfrm>
          <a:prstGeom prst="rect">
            <a:avLst/>
          </a:prstGeom>
          <a:noFill/>
        </p:spPr>
        <p:txBody>
          <a:bodyPr wrap="square">
            <a:spAutoFit/>
          </a:bodyPr>
          <a:lstStyle/>
          <a:p>
            <a:pPr marL="0" indent="0" algn="just">
              <a:buNone/>
            </a:pPr>
            <a:r>
              <a:rPr lang="en-US" sz="2400" i="0" u="none" strike="noStrike" baseline="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The life cycle of HIV consists of the following sequential steps: </a:t>
            </a:r>
          </a:p>
          <a:p>
            <a:pPr marL="342900" indent="-342900" algn="just">
              <a:buFont typeface="Arial" panose="020B0604020202020204" pitchFamily="34" charset="0"/>
              <a:buChar char="•"/>
            </a:pPr>
            <a:r>
              <a:rPr lang="en-US" sz="2400" i="0" u="none" strike="noStrike" baseline="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infection of cells, </a:t>
            </a:r>
          </a:p>
          <a:p>
            <a:pPr marL="342900" indent="-342900" algn="just">
              <a:buFont typeface="Arial" panose="020B0604020202020204" pitchFamily="34" charset="0"/>
              <a:buChar char="•"/>
            </a:pPr>
            <a:r>
              <a:rPr lang="en-US" sz="2400" i="0" u="none" strike="noStrike" baseline="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production of a DNA copy of viral RNA and its integration into the host genome, </a:t>
            </a:r>
          </a:p>
          <a:p>
            <a:pPr marL="342900" indent="-342900" algn="just">
              <a:buFont typeface="Arial" panose="020B0604020202020204" pitchFamily="34" charset="0"/>
              <a:buChar char="•"/>
            </a:pPr>
            <a:r>
              <a:rPr lang="en-US" sz="2400" i="0" u="none" strike="noStrike" baseline="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expression of viral genes, and production of viral particles</a:t>
            </a:r>
            <a:endParaRPr lang="en-US" sz="36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08361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314" name="Picture 2" descr="Fig 158: Mechanism of Cell death by HIV">
            <a:extLst>
              <a:ext uri="{FF2B5EF4-FFF2-40B4-BE49-F238E27FC236}">
                <a16:creationId xmlns:a16="http://schemas.microsoft.com/office/drawing/2014/main" id="{D146F919-52B4-D759-CC58-E329C26B48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45" t="1319" r="5028" b="2124"/>
          <a:stretch/>
        </p:blipFill>
        <p:spPr bwMode="auto">
          <a:xfrm>
            <a:off x="2491991" y="90434"/>
            <a:ext cx="7003701" cy="6621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83925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8C5EC-2BDA-19CE-BD09-65ECC543ADC2}"/>
              </a:ext>
            </a:extLst>
          </p:cNvPr>
          <p:cNvSpPr>
            <a:spLocks noGrp="1"/>
          </p:cNvSpPr>
          <p:nvPr>
            <p:ph type="title"/>
          </p:nvPr>
        </p:nvSpPr>
        <p:spPr>
          <a:xfrm>
            <a:off x="838200" y="365126"/>
            <a:ext cx="10878178" cy="1101934"/>
          </a:xfrm>
        </p:spPr>
        <p:txBody>
          <a:bodyPr>
            <a:normAutofit/>
          </a:bodyPr>
          <a:lstStyle/>
          <a:p>
            <a:r>
              <a:rPr lang="en-US" sz="2800" b="1" i="0" u="none" strike="noStrike" baseline="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Pathogenesis of AIDS (Acquired Immune Deficiency Syndrome)</a:t>
            </a:r>
            <a:endParaRPr lang="en-US" sz="6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DF3CCBD4-4FE8-8C15-C386-A8473779F95E}"/>
              </a:ext>
            </a:extLst>
          </p:cNvPr>
          <p:cNvSpPr>
            <a:spLocks noGrp="1"/>
          </p:cNvSpPr>
          <p:nvPr>
            <p:ph idx="1"/>
          </p:nvPr>
        </p:nvSpPr>
        <p:spPr>
          <a:xfrm>
            <a:off x="838199" y="1825625"/>
            <a:ext cx="9250345" cy="3952177"/>
          </a:xfrm>
        </p:spPr>
        <p:txBody>
          <a:bodyPr>
            <a:normAutofit/>
          </a:bodyPr>
          <a:lstStyle/>
          <a:p>
            <a:pPr algn="l"/>
            <a:r>
              <a:rPr lang="en-US" sz="2400" i="0" u="none" strike="noStrike" baseline="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AIDS develops over many years as latent HIV becomes activated and destroys cells of the immune system.</a:t>
            </a:r>
          </a:p>
          <a:p>
            <a:pPr algn="l"/>
            <a:r>
              <a:rPr lang="en-US" sz="2400" b="0" i="0" u="none" strike="noStrike" baseline="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Virus production leads to death of infected cells, as well as to death of uninfected lymphocytes, subsequent immune deficiencies, and clinical AIDS</a:t>
            </a:r>
          </a:p>
          <a:p>
            <a:pPr algn="l"/>
            <a:r>
              <a:rPr lang="en-US" sz="24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After infection there may be a </a:t>
            </a:r>
            <a:r>
              <a:rPr lang="en-US" sz="2400" b="1"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brief acute viremia</a:t>
            </a:r>
            <a:r>
              <a:rPr lang="en-US" sz="24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 when the virus is detected in the blood, and the host may respond as in any mild viral infection and present with nonspecific symptoms such as fever, body aches, and malaise. </a:t>
            </a:r>
          </a:p>
          <a:p>
            <a:pPr algn="l"/>
            <a:endParaRPr lang="en-US" sz="36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765997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1CEF4D-E374-618E-6938-A16927B82283}"/>
              </a:ext>
            </a:extLst>
          </p:cNvPr>
          <p:cNvSpPr>
            <a:spLocks noGrp="1"/>
          </p:cNvSpPr>
          <p:nvPr>
            <p:ph idx="1"/>
          </p:nvPr>
        </p:nvSpPr>
        <p:spPr>
          <a:xfrm>
            <a:off x="737717" y="1253331"/>
            <a:ext cx="10515600" cy="4351338"/>
          </a:xfrm>
        </p:spPr>
        <p:txBody>
          <a:bodyPr/>
          <a:lstStyle/>
          <a:p>
            <a:pPr algn="just"/>
            <a:r>
              <a:rPr lang="en-US" sz="2400" b="0" i="0" u="none" strike="noStrike" baseline="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The virus primarily </a:t>
            </a:r>
            <a:r>
              <a:rPr lang="en-US" sz="2400" b="1" i="0" u="none" strike="noStrike" baseline="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infects CD4+ T </a:t>
            </a:r>
            <a:r>
              <a:rPr lang="en-US" sz="2400" b="0" i="0" u="none" strike="noStrike" baseline="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cells at sites of entry through mucosal epithelia, in lymphoid organs such as lymph nodes, and in the circulation.</a:t>
            </a:r>
          </a:p>
          <a:p>
            <a:pPr algn="just"/>
            <a:r>
              <a:rPr lang="en-US" sz="2400" b="0" i="0" u="none" strike="noStrike" baseline="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 In mucosal tissues at the sites of entry, there may be considerable destruction of infected T cells.</a:t>
            </a:r>
          </a:p>
          <a:p>
            <a:pPr algn="just"/>
            <a:r>
              <a:rPr lang="en-US" sz="24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The </a:t>
            </a:r>
            <a:r>
              <a:rPr lang="en-US" sz="2400" b="1"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depletion of CD4+ T cells </a:t>
            </a:r>
            <a:r>
              <a:rPr lang="en-US" sz="24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after HIV infection resulting from production of viral particles in infected cells, as well as death of uninfected cells.</a:t>
            </a:r>
          </a:p>
          <a:p>
            <a:pPr algn="l"/>
            <a:endParaRPr lang="en-US" dirty="0"/>
          </a:p>
        </p:txBody>
      </p:sp>
    </p:spTree>
    <p:extLst>
      <p:ext uri="{BB962C8B-B14F-4D97-AF65-F5344CB8AC3E}">
        <p14:creationId xmlns:p14="http://schemas.microsoft.com/office/powerpoint/2010/main" val="3194602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3FB72-5B79-8B51-4C8C-953F918F23D8}"/>
              </a:ext>
            </a:extLst>
          </p:cNvPr>
          <p:cNvSpPr>
            <a:spLocks noGrp="1"/>
          </p:cNvSpPr>
          <p:nvPr>
            <p:ph type="title"/>
          </p:nvPr>
        </p:nvSpPr>
        <p:spPr/>
        <p:txBody>
          <a:bodyPr>
            <a:normAutofit/>
          </a:bodyPr>
          <a:lstStyle/>
          <a:p>
            <a:r>
              <a:rPr lang="en-US" sz="40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Diagnosis</a:t>
            </a:r>
          </a:p>
        </p:txBody>
      </p:sp>
      <p:sp>
        <p:nvSpPr>
          <p:cNvPr id="3" name="Content Placeholder 2">
            <a:extLst>
              <a:ext uri="{FF2B5EF4-FFF2-40B4-BE49-F238E27FC236}">
                <a16:creationId xmlns:a16="http://schemas.microsoft.com/office/drawing/2014/main" id="{0A928BF6-CC14-721D-3F02-A6C0F3C36402}"/>
              </a:ext>
            </a:extLst>
          </p:cNvPr>
          <p:cNvSpPr>
            <a:spLocks noGrp="1"/>
          </p:cNvSpPr>
          <p:nvPr>
            <p:ph idx="1"/>
          </p:nvPr>
        </p:nvSpPr>
        <p:spPr>
          <a:xfrm>
            <a:off x="838200" y="1537398"/>
            <a:ext cx="10515600" cy="4639565"/>
          </a:xfrm>
        </p:spPr>
        <p:txBody>
          <a:bodyPr>
            <a:normAutofit/>
          </a:bodyPr>
          <a:lstStyle/>
          <a:p>
            <a:pPr marL="0" indent="0" algn="l">
              <a:buNone/>
            </a:pPr>
            <a:r>
              <a:rPr lang="en-US" b="1" i="0" strike="noStrike"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Non specific tests </a:t>
            </a:r>
          </a:p>
          <a:p>
            <a:pPr marL="0" indent="0" algn="l">
              <a:buNone/>
            </a:pPr>
            <a:r>
              <a:rPr lang="en-US" i="0" strike="noStrike"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1</a:t>
            </a:r>
            <a:r>
              <a:rPr lang="en-US" b="1" i="0" strike="noStrike"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Total and differential leucocyte count </a:t>
            </a:r>
          </a:p>
          <a:p>
            <a:pPr marL="0" indent="0" algn="l">
              <a:buNone/>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2. T-lymphocyte subset assays</a:t>
            </a:r>
          </a:p>
          <a:p>
            <a:pPr marL="0" indent="0" algn="l">
              <a:buNone/>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The CD4 T-cell count measures the number of CD4 cells in a blood sample. CD4 cells are a type of immune cell that HIV attacks.</a:t>
            </a:r>
          </a:p>
          <a:p>
            <a:pPr marL="0" indent="0" algn="l">
              <a:buNone/>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 lower CD4 count indicates a weakened immune system.</a:t>
            </a:r>
          </a:p>
          <a:p>
            <a:pPr marL="0" indent="0" algn="l">
              <a:buNone/>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3. Platelet count </a:t>
            </a:r>
          </a:p>
          <a:p>
            <a:pPr marL="0" indent="0" algn="l">
              <a:buNone/>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4. IgG and IgA levels </a:t>
            </a:r>
          </a:p>
          <a:p>
            <a:pPr marL="0" indent="0" algn="l">
              <a:buNone/>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5. Skin Tests for CMI (cell mediated immunity)</a:t>
            </a:r>
          </a:p>
          <a:p>
            <a:pPr marL="0" indent="0" algn="l">
              <a:buNone/>
            </a:pPr>
            <a:endParaRPr lang="en-US" b="1" i="0" strike="noStrike"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endParaRPr>
          </a:p>
          <a:p>
            <a:endParaRPr lang="en-US" dirty="0"/>
          </a:p>
        </p:txBody>
      </p:sp>
    </p:spTree>
    <p:extLst>
      <p:ext uri="{BB962C8B-B14F-4D97-AF65-F5344CB8AC3E}">
        <p14:creationId xmlns:p14="http://schemas.microsoft.com/office/powerpoint/2010/main" val="8780439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B69A44-CF4B-CA01-8257-6B54C110CE2F}"/>
              </a:ext>
            </a:extLst>
          </p:cNvPr>
          <p:cNvSpPr>
            <a:spLocks noGrp="1"/>
          </p:cNvSpPr>
          <p:nvPr>
            <p:ph idx="1"/>
          </p:nvPr>
        </p:nvSpPr>
        <p:spPr>
          <a:xfrm>
            <a:off x="838200" y="251209"/>
            <a:ext cx="10515600" cy="6722347"/>
          </a:xfrm>
        </p:spPr>
        <p:txBody>
          <a:bodyPr>
            <a:normAutofit/>
          </a:bodyPr>
          <a:lstStyle/>
          <a:p>
            <a:pPr marL="0" indent="0" algn="l">
              <a:buNone/>
            </a:pPr>
            <a:r>
              <a:rPr lang="en-US" b="1" i="0" u="sng" strike="noStrike"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Specific tests for </a:t>
            </a:r>
            <a:r>
              <a:rPr lang="en-US" b="1" i="0" u="sng"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HIV infection </a:t>
            </a:r>
          </a:p>
          <a:p>
            <a:pPr marL="514350" indent="-514350" algn="l">
              <a:buAutoNum type="arabicPeriod"/>
            </a:pP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Antigen detection: core protein p24 antigen</a:t>
            </a:r>
          </a:p>
          <a:p>
            <a:pPr marL="0" indent="0" algn="l">
              <a:buNone/>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This test detects the presence of the viral protein p24. During the early stages of HIV infection, p24 is often detectable before antibodies are produced.</a:t>
            </a:r>
          </a:p>
          <a:p>
            <a:pPr marL="0" indent="0" algn="l">
              <a:buNone/>
            </a:pPr>
            <a:r>
              <a:rPr lang="en-US" b="1"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2. Viral Load Test:</a:t>
            </a:r>
          </a:p>
          <a:p>
            <a:pPr marL="0" indent="0" algn="l">
              <a:buNone/>
            </a:pPr>
            <a:r>
              <a:rPr lang="en-US"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This test measures the amount of HIV RNA in the blood, indicating the level of virus in the body.</a:t>
            </a:r>
          </a:p>
          <a:p>
            <a:pPr marL="0" indent="0" algn="l">
              <a:buNone/>
            </a:pPr>
            <a:r>
              <a:rPr lang="en-US"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It is often used to monitor the </a:t>
            </a:r>
            <a:r>
              <a:rPr lang="en-US" i="1"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progression</a:t>
            </a:r>
            <a:r>
              <a:rPr lang="en-US"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 of the infection and the </a:t>
            </a:r>
            <a:r>
              <a:rPr lang="en-US" i="1"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effectiveness of antiretroviral therapy .</a:t>
            </a:r>
          </a:p>
          <a:p>
            <a:pPr marL="0" indent="0" algn="l">
              <a:buNone/>
            </a:pPr>
            <a:r>
              <a:rPr lang="en-US" b="1"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3. Nucleic Acid Tests (NATs):</a:t>
            </a:r>
          </a:p>
          <a:p>
            <a:pPr marL="0" indent="0" algn="l">
              <a:buNone/>
            </a:pPr>
            <a:r>
              <a:rPr lang="en-US"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NATs, such as </a:t>
            </a:r>
            <a:r>
              <a:rPr lang="en-US" b="1"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polymerase chain reaction </a:t>
            </a:r>
            <a:r>
              <a:rPr lang="en-US"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(PCR) or </a:t>
            </a:r>
            <a:r>
              <a:rPr lang="en-US" b="1"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nucleic acid sequence-based amplification </a:t>
            </a:r>
            <a:r>
              <a:rPr lang="en-US"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(NASBA), directly detect the genetic material of the virus .</a:t>
            </a:r>
          </a:p>
          <a:p>
            <a:pPr marL="0" indent="0" algn="l">
              <a:buNone/>
            </a:pPr>
            <a:endPar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3611123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E3BC76-C08C-D1F0-1DBC-40AF02C5A9C2}"/>
              </a:ext>
            </a:extLst>
          </p:cNvPr>
          <p:cNvSpPr>
            <a:spLocks noGrp="1"/>
          </p:cNvSpPr>
          <p:nvPr>
            <p:ph idx="1"/>
          </p:nvPr>
        </p:nvSpPr>
        <p:spPr>
          <a:xfrm>
            <a:off x="838200" y="730354"/>
            <a:ext cx="10515600" cy="5680493"/>
          </a:xfrm>
        </p:spPr>
        <p:txBody>
          <a:bodyPr>
            <a:normAutofit/>
          </a:bodyPr>
          <a:lstStyle/>
          <a:p>
            <a:pPr marL="0" indent="0">
              <a:buNone/>
            </a:pPr>
            <a:r>
              <a:rPr lang="en-US" b="1"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4. HIV Antibody Test:</a:t>
            </a:r>
          </a:p>
          <a:p>
            <a:pPr marL="0" indent="0">
              <a:buNone/>
            </a:pPr>
            <a:r>
              <a:rPr lang="en-US"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The most common initial test for HIV is the antibody test. </a:t>
            </a:r>
          </a:p>
          <a:p>
            <a:pPr marL="0" indent="0">
              <a:buNone/>
            </a:pPr>
            <a:r>
              <a:rPr lang="en-US"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The two main types of antibody tests are </a:t>
            </a:r>
            <a:r>
              <a:rPr lang="en-US" b="1"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ELISA</a:t>
            </a:r>
            <a:r>
              <a:rPr lang="en-US"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 (enzyme-linked immunosorbent assay) and </a:t>
            </a:r>
            <a:r>
              <a:rPr lang="en-US" b="1"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rapid antibody tests</a:t>
            </a:r>
            <a:r>
              <a:rPr lang="en-US"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 </a:t>
            </a:r>
          </a:p>
          <a:p>
            <a:pPr marL="0" indent="0">
              <a:buNone/>
            </a:pPr>
            <a:r>
              <a:rPr lang="en-US" b="1"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5.Western Blot Test:</a:t>
            </a:r>
          </a:p>
          <a:p>
            <a:pPr marL="0" indent="0">
              <a:buNone/>
            </a:pPr>
            <a:r>
              <a:rPr lang="en-US"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If the initial antibody test is positive, a Western blot test is often used for </a:t>
            </a:r>
            <a:r>
              <a:rPr lang="en-US" b="1"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confirmation</a:t>
            </a:r>
            <a:r>
              <a:rPr lang="en-US"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41633175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D7F91925-3DA4-5263-B632-E9BF896F1F5B}"/>
              </a:ext>
            </a:extLst>
          </p:cNvPr>
          <p:cNvGrpSpPr/>
          <p:nvPr/>
        </p:nvGrpSpPr>
        <p:grpSpPr>
          <a:xfrm>
            <a:off x="3078983" y="2301073"/>
            <a:ext cx="5753517" cy="1375533"/>
            <a:chOff x="0" y="2993656"/>
            <a:chExt cx="10515600" cy="1319175"/>
          </a:xfrm>
        </p:grpSpPr>
        <p:sp>
          <p:nvSpPr>
            <p:cNvPr id="8" name="Rectangle: Rounded Corners 7">
              <a:extLst>
                <a:ext uri="{FF2B5EF4-FFF2-40B4-BE49-F238E27FC236}">
                  <a16:creationId xmlns:a16="http://schemas.microsoft.com/office/drawing/2014/main" id="{0C1C8F6C-804D-4476-8ED0-81A8B53AB7FB}"/>
                </a:ext>
              </a:extLst>
            </p:cNvPr>
            <p:cNvSpPr/>
            <p:nvPr/>
          </p:nvSpPr>
          <p:spPr>
            <a:xfrm>
              <a:off x="0" y="2993656"/>
              <a:ext cx="10515600" cy="1319175"/>
            </a:xfrm>
            <a:prstGeom prst="roundRect">
              <a:avLst/>
            </a:prstGeom>
            <a:noFill/>
            <a:ln>
              <a:solidFill>
                <a:schemeClr val="accent2">
                  <a:lumMod val="75000"/>
                </a:schemeClr>
              </a:solidFill>
            </a:ln>
            <a:effectLst>
              <a:outerShdw blurRad="50800" dist="38100" dir="8100000" algn="tr" rotWithShape="0">
                <a:prstClr val="black">
                  <a:alpha val="40000"/>
                </a:prstClr>
              </a:outerShdw>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9" name="Rectangle: Rounded Corners 4">
              <a:extLst>
                <a:ext uri="{FF2B5EF4-FFF2-40B4-BE49-F238E27FC236}">
                  <a16:creationId xmlns:a16="http://schemas.microsoft.com/office/drawing/2014/main" id="{1AA3E5BE-4760-165E-9125-6B23A2DD4D6E}"/>
                </a:ext>
              </a:extLst>
            </p:cNvPr>
            <p:cNvSpPr txBox="1"/>
            <p:nvPr/>
          </p:nvSpPr>
          <p:spPr>
            <a:xfrm>
              <a:off x="64396" y="3058053"/>
              <a:ext cx="9487759" cy="119038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9550" tIns="209550" rIns="209550" bIns="209550" numCol="1" spcCol="1270" anchor="ctr" anchorCtr="0">
              <a:noAutofit/>
            </a:bodyPr>
            <a:lstStyle/>
            <a:p>
              <a:pPr marL="0" lvl="0" indent="0" algn="l" defTabSz="2444750">
                <a:lnSpc>
                  <a:spcPct val="90000"/>
                </a:lnSpc>
                <a:spcBef>
                  <a:spcPct val="0"/>
                </a:spcBef>
                <a:spcAft>
                  <a:spcPct val="35000"/>
                </a:spcAft>
                <a:buNone/>
              </a:pPr>
              <a:r>
                <a:rPr lang="en-US" sz="5500" b="1" kern="12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Viral Hepatitis</a:t>
              </a:r>
            </a:p>
          </p:txBody>
        </p:sp>
      </p:grpSp>
    </p:spTree>
    <p:extLst>
      <p:ext uri="{BB962C8B-B14F-4D97-AF65-F5344CB8AC3E}">
        <p14:creationId xmlns:p14="http://schemas.microsoft.com/office/powerpoint/2010/main" val="4626901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80C17-2B2F-CD5C-D954-A327BE22A9A7}"/>
              </a:ext>
            </a:extLst>
          </p:cNvPr>
          <p:cNvSpPr>
            <a:spLocks noGrp="1"/>
          </p:cNvSpPr>
          <p:nvPr>
            <p:ph type="title"/>
          </p:nvPr>
        </p:nvSpPr>
        <p:spPr/>
        <p:txBody>
          <a:bodyPr>
            <a:normAutofit/>
          </a:bodyPr>
          <a:lstStyle/>
          <a:p>
            <a:r>
              <a:rPr lang="en-US" sz="4000" b="1" i="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Hepatitis A virus (HAV)</a:t>
            </a:r>
            <a:endParaRPr lang="en-US" sz="40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A0F6738A-DA09-C672-8D04-D311C846AC0A}"/>
              </a:ext>
            </a:extLst>
          </p:cNvPr>
          <p:cNvSpPr>
            <a:spLocks noGrp="1"/>
          </p:cNvSpPr>
          <p:nvPr>
            <p:ph idx="1"/>
          </p:nvPr>
        </p:nvSpPr>
        <p:spPr>
          <a:xfrm>
            <a:off x="506604" y="2073763"/>
            <a:ext cx="7046836" cy="4351338"/>
          </a:xfrm>
        </p:spPr>
        <p:txBody>
          <a:bodyPr>
            <a:normAutofit/>
          </a:bodyPr>
          <a:lstStyle/>
          <a:p>
            <a:pPr algn="just"/>
            <a:r>
              <a:rPr lang="en-US" sz="24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Hepatitis A virus (HAV) is a small, non-enveloped RNA virus.</a:t>
            </a:r>
          </a:p>
          <a:p>
            <a:pPr algn="just">
              <a:buFont typeface="Arial" panose="020B0604020202020204" pitchFamily="34" charset="0"/>
              <a:buChar char="•"/>
            </a:pPr>
            <a:r>
              <a:rPr lang="en-US" sz="24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HAV is primarily transmitted through the </a:t>
            </a:r>
            <a:r>
              <a:rPr lang="en-US" sz="2400" b="1"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fecal-oral route.</a:t>
            </a:r>
          </a:p>
          <a:p>
            <a:pPr algn="just">
              <a:buFont typeface="Arial" panose="020B0604020202020204" pitchFamily="34" charset="0"/>
              <a:buChar char="•"/>
            </a:pPr>
            <a:r>
              <a:rPr lang="en-US" sz="24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Common sources of infection include contaminated food, water, or direct contact with an infected person.</a:t>
            </a:r>
          </a:p>
          <a:p>
            <a:pPr algn="just"/>
            <a:r>
              <a:rPr lang="en-US" sz="24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HAV causes </a:t>
            </a:r>
            <a:r>
              <a:rPr lang="en-US" sz="2400" b="1"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acute</a:t>
            </a:r>
            <a:r>
              <a:rPr lang="en-US" sz="24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hepatitis, and the majority of infected individuals recover fully with </a:t>
            </a:r>
            <a:r>
              <a:rPr lang="en-US" sz="2400" b="1"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no chronic </a:t>
            </a:r>
            <a:r>
              <a:rPr lang="en-US" sz="24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infection.</a:t>
            </a:r>
            <a:endParaRPr lang="en-US" sz="2400"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F34BD265-D399-1C29-123E-EBE16A27B30B}"/>
              </a:ext>
            </a:extLst>
          </p:cNvPr>
          <p:cNvPicPr>
            <a:picLocks noChangeAspect="1"/>
          </p:cNvPicPr>
          <p:nvPr/>
        </p:nvPicPr>
        <p:blipFill>
          <a:blip r:embed="rId2"/>
          <a:stretch>
            <a:fillRect/>
          </a:stretch>
        </p:blipFill>
        <p:spPr>
          <a:xfrm>
            <a:off x="8008537" y="2773344"/>
            <a:ext cx="4038398" cy="4038398"/>
          </a:xfrm>
          <a:prstGeom prst="rect">
            <a:avLst/>
          </a:prstGeom>
        </p:spPr>
      </p:pic>
      <p:pic>
        <p:nvPicPr>
          <p:cNvPr id="4" name="Picture 3">
            <a:extLst>
              <a:ext uri="{FF2B5EF4-FFF2-40B4-BE49-F238E27FC236}">
                <a16:creationId xmlns:a16="http://schemas.microsoft.com/office/drawing/2014/main" id="{4F3EC70B-D4FC-015A-2F09-FFDB0165D00F}"/>
              </a:ext>
            </a:extLst>
          </p:cNvPr>
          <p:cNvPicPr>
            <a:picLocks noChangeAspect="1"/>
          </p:cNvPicPr>
          <p:nvPr/>
        </p:nvPicPr>
        <p:blipFill>
          <a:blip r:embed="rId3"/>
          <a:stretch>
            <a:fillRect/>
          </a:stretch>
        </p:blipFill>
        <p:spPr>
          <a:xfrm>
            <a:off x="8250578" y="14243"/>
            <a:ext cx="3941421" cy="2759102"/>
          </a:xfrm>
          <a:prstGeom prst="rect">
            <a:avLst/>
          </a:prstGeom>
        </p:spPr>
      </p:pic>
      <p:sp>
        <p:nvSpPr>
          <p:cNvPr id="6" name="Isosceles Triangle 5">
            <a:extLst>
              <a:ext uri="{FF2B5EF4-FFF2-40B4-BE49-F238E27FC236}">
                <a16:creationId xmlns:a16="http://schemas.microsoft.com/office/drawing/2014/main" id="{25DF44F8-0160-362B-712D-0A1FA2990526}"/>
              </a:ext>
            </a:extLst>
          </p:cNvPr>
          <p:cNvSpPr/>
          <p:nvPr/>
        </p:nvSpPr>
        <p:spPr>
          <a:xfrm rot="10800000">
            <a:off x="5938135" y="874206"/>
            <a:ext cx="502857" cy="329545"/>
          </a:xfrm>
          <a:prstGeom prst="triangl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97500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5A6C6E-809F-E9C2-3B98-33364859858F}"/>
              </a:ext>
            </a:extLst>
          </p:cNvPr>
          <p:cNvSpPr>
            <a:spLocks noGrp="1"/>
          </p:cNvSpPr>
          <p:nvPr>
            <p:ph idx="1"/>
          </p:nvPr>
        </p:nvSpPr>
        <p:spPr>
          <a:xfrm>
            <a:off x="838200" y="1253331"/>
            <a:ext cx="10515600" cy="4351338"/>
          </a:xfrm>
        </p:spPr>
        <p:txBody>
          <a:bodyPr/>
          <a:lstStyle/>
          <a:p>
            <a:pPr algn="l">
              <a:buFont typeface="Arial" panose="020B0604020202020204" pitchFamily="34" charset="0"/>
              <a:buChar char="•"/>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Effective </a:t>
            </a:r>
            <a:r>
              <a:rPr lang="en-US" b="1"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vaccines</a:t>
            </a:r>
            <a:r>
              <a:rPr lang="en-US" b="0"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 </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against HAV are available and are a key preventive measure.</a:t>
            </a:r>
          </a:p>
          <a:p>
            <a:pPr algn="l">
              <a:buFont typeface="Arial" panose="020B0604020202020204" pitchFamily="34" charset="0"/>
              <a:buChar char="•"/>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Routine vaccination is recommended, especially in areas with a higher prevalence of the virus.</a:t>
            </a:r>
          </a:p>
          <a:p>
            <a:pPr algn="l">
              <a:buFont typeface="Arial" panose="020B0604020202020204" pitchFamily="34" charset="0"/>
              <a:buChar char="•"/>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Recovery from HAV infection provides </a:t>
            </a:r>
            <a:r>
              <a:rPr lang="en-US" b="1"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lifelong</a:t>
            </a:r>
            <a:r>
              <a:rPr lang="en-US" b="0"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 immunity</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t>
            </a:r>
          </a:p>
          <a:p>
            <a:pPr algn="l">
              <a:buFont typeface="Arial" panose="020B0604020202020204" pitchFamily="34" charset="0"/>
              <a:buChar char="•"/>
            </a:pPr>
            <a:r>
              <a:rPr lang="en-US" b="1"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Passive immunization </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with immune globulin can provide temporary protection and is sometimes administered to those exposed to the virus.</a:t>
            </a:r>
          </a:p>
          <a:p>
            <a:endParaRPr lang="en-US" dirty="0"/>
          </a:p>
        </p:txBody>
      </p:sp>
    </p:spTree>
    <p:extLst>
      <p:ext uri="{BB962C8B-B14F-4D97-AF65-F5344CB8AC3E}">
        <p14:creationId xmlns:p14="http://schemas.microsoft.com/office/powerpoint/2010/main" val="22155404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64DA12-3FD7-75F6-25A9-ACBA952D76E4}"/>
              </a:ext>
            </a:extLst>
          </p:cNvPr>
          <p:cNvSpPr>
            <a:spLocks noGrp="1"/>
          </p:cNvSpPr>
          <p:nvPr>
            <p:ph idx="1"/>
          </p:nvPr>
        </p:nvSpPr>
        <p:spPr>
          <a:xfrm>
            <a:off x="838200" y="1132288"/>
            <a:ext cx="10515600" cy="4351338"/>
          </a:xfrm>
        </p:spPr>
        <p:txBody>
          <a:bodyPr/>
          <a:lstStyle/>
          <a:p>
            <a:pPr marL="0" indent="0" algn="l">
              <a:buNone/>
            </a:pPr>
            <a:r>
              <a:rPr lang="en-US" b="1" i="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Diagnostic Tests:</a:t>
            </a:r>
          </a:p>
          <a:p>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Liver Function Tests:</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Assess liver health by measuring enzymes such as ALT and AST.</a:t>
            </a:r>
            <a:endParaRPr lang="en-US" b="0" i="0" dirty="0">
              <a:solidFill>
                <a:srgbClr val="374151"/>
              </a:solidFill>
              <a:effectLst/>
              <a:latin typeface="Calibri" panose="020F0502020204030204" pitchFamily="34" charset="0"/>
              <a:ea typeface="Calibri" panose="020F0502020204030204" pitchFamily="34" charset="0"/>
              <a:cs typeface="Calibri" panose="020F0502020204030204" pitchFamily="34" charset="0"/>
            </a:endParaRPr>
          </a:p>
          <a:p>
            <a:pPr algn="l">
              <a:buFont typeface="Arial" panose="020B0604020202020204" pitchFamily="34" charset="0"/>
              <a:buChar char="•"/>
            </a:pP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HAV Antibody Testing:</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Detects antibodies against HAV in the blood.</a:t>
            </a:r>
          </a:p>
          <a:p>
            <a:pPr marL="0" indent="0">
              <a:buNone/>
            </a:pP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Detection of</a:t>
            </a:r>
            <a:r>
              <a:rPr lang="en-US"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IgM</a:t>
            </a:r>
            <a:r>
              <a:rPr lang="en-US"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Ab</a:t>
            </a:r>
            <a:r>
              <a:rPr lang="en-US"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indicates </a:t>
            </a:r>
            <a:r>
              <a:rPr lang="en-US" b="1" i="1"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recent</a:t>
            </a: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infection. </a:t>
            </a:r>
          </a:p>
          <a:p>
            <a:pPr marL="0" indent="0">
              <a:buNone/>
            </a:pP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Detection of</a:t>
            </a:r>
            <a:r>
              <a:rPr lang="en-US"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4-folds rise in IgG</a:t>
            </a:r>
            <a:r>
              <a:rPr lang="en-US"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Ab</a:t>
            </a:r>
            <a:r>
              <a:rPr lang="en-US" spc="5"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diagnose infection.</a:t>
            </a:r>
            <a:endPar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p>
            <a:pPr algn="l">
              <a:buFont typeface="Arial" panose="020B0604020202020204" pitchFamily="34" charset="0"/>
              <a:buChar char="•"/>
            </a:pP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HAV RNA Testing: polymerase chain reaction (PCR) </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detects the viral RNA during acute infection</a:t>
            </a:r>
            <a:r>
              <a:rPr lang="en-US" b="0" i="0" dirty="0">
                <a:solidFill>
                  <a:srgbClr val="374151"/>
                </a:solidFill>
                <a:effectLst/>
                <a:latin typeface="Calibri" panose="020F0502020204030204" pitchFamily="34" charset="0"/>
                <a:ea typeface="Calibri" panose="020F0502020204030204" pitchFamily="34" charset="0"/>
                <a:cs typeface="Calibri" panose="020F0502020204030204" pitchFamily="34" charset="0"/>
              </a:rPr>
              <a:t>.</a:t>
            </a:r>
          </a:p>
          <a:p>
            <a:endParaRPr lang="en-US" dirty="0"/>
          </a:p>
        </p:txBody>
      </p:sp>
    </p:spTree>
    <p:extLst>
      <p:ext uri="{BB962C8B-B14F-4D97-AF65-F5344CB8AC3E}">
        <p14:creationId xmlns:p14="http://schemas.microsoft.com/office/powerpoint/2010/main" val="18069971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2F028-83B7-0231-0ED8-E19FE6A30827}"/>
              </a:ext>
            </a:extLst>
          </p:cNvPr>
          <p:cNvSpPr>
            <a:spLocks noGrp="1"/>
          </p:cNvSpPr>
          <p:nvPr>
            <p:ph type="title"/>
          </p:nvPr>
        </p:nvSpPr>
        <p:spPr/>
        <p:txBody>
          <a:bodyPr>
            <a:normAutofit/>
          </a:bodyPr>
          <a:lstStyle/>
          <a:p>
            <a:r>
              <a:rPr lang="en-US" sz="3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Hepatitis</a:t>
            </a:r>
            <a:r>
              <a:rPr lang="en-US" sz="3600" b="1" spc="-55"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3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B virus</a:t>
            </a:r>
            <a:r>
              <a:rPr lang="en-US" sz="3600" b="1" spc="-3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3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(HBV)</a:t>
            </a:r>
            <a:endParaRPr lang="en-US" sz="72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BAE0494D-591B-ED34-D1B8-238582797457}"/>
              </a:ext>
            </a:extLst>
          </p:cNvPr>
          <p:cNvPicPr>
            <a:picLocks noChangeAspect="1"/>
          </p:cNvPicPr>
          <p:nvPr/>
        </p:nvPicPr>
        <p:blipFill rotWithShape="1">
          <a:blip r:embed="rId2"/>
          <a:srcRect r="16650"/>
          <a:stretch/>
        </p:blipFill>
        <p:spPr>
          <a:xfrm>
            <a:off x="8191193" y="379159"/>
            <a:ext cx="4091242" cy="2655443"/>
          </a:xfrm>
          <a:prstGeom prst="rect">
            <a:avLst/>
          </a:prstGeom>
        </p:spPr>
      </p:pic>
      <p:sp>
        <p:nvSpPr>
          <p:cNvPr id="3" name="Content Placeholder 2">
            <a:extLst>
              <a:ext uri="{FF2B5EF4-FFF2-40B4-BE49-F238E27FC236}">
                <a16:creationId xmlns:a16="http://schemas.microsoft.com/office/drawing/2014/main" id="{F952F72F-8FB9-8513-363A-A9FB8800A0AF}"/>
              </a:ext>
            </a:extLst>
          </p:cNvPr>
          <p:cNvSpPr>
            <a:spLocks noGrp="1"/>
          </p:cNvSpPr>
          <p:nvPr>
            <p:ph idx="1"/>
          </p:nvPr>
        </p:nvSpPr>
        <p:spPr>
          <a:xfrm>
            <a:off x="838200" y="1825625"/>
            <a:ext cx="7863673" cy="4876626"/>
          </a:xfrm>
        </p:spPr>
        <p:txBody>
          <a:bodyPr>
            <a:normAutofit/>
          </a:bodyPr>
          <a:lstStyle/>
          <a:p>
            <a:pPr algn="just">
              <a:buFont typeface="Arial" panose="020B0604020202020204" pitchFamily="34" charset="0"/>
              <a:buChar char="•"/>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Hepatitis B virus (HBV) is a partially double-stranded </a:t>
            </a:r>
            <a:r>
              <a:rPr lang="en-US" b="0"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DNA</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virus.</a:t>
            </a:r>
          </a:p>
          <a:p>
            <a:pPr algn="just">
              <a:buFont typeface="Arial" panose="020B0604020202020204" pitchFamily="34" charset="0"/>
              <a:buChar char="•"/>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It is a major cause of viral hepatitis and a significant global public health concern.</a:t>
            </a:r>
          </a:p>
          <a:p>
            <a:pPr algn="just">
              <a:buFont typeface="Arial" panose="020B0604020202020204" pitchFamily="34" charset="0"/>
              <a:buChar char="•"/>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HBV is primarily transmitted through contact with </a:t>
            </a:r>
            <a:r>
              <a:rPr lang="en-US" b="0"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infected blood </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and other </a:t>
            </a:r>
            <a:r>
              <a:rPr lang="en-US" b="0"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body fluids</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t>
            </a:r>
          </a:p>
          <a:p>
            <a:pPr algn="just">
              <a:buFont typeface="Arial" panose="020B0604020202020204" pitchFamily="34" charset="0"/>
              <a:buChar char="•"/>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Common modes of transmission include</a:t>
            </a:r>
          </a:p>
          <a:p>
            <a:pPr marL="0" indent="0" algn="just">
              <a:buNone/>
            </a:pPr>
            <a:r>
              <a:rPr lang="en-US"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  </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sexual contact </a:t>
            </a:r>
          </a:p>
          <a:p>
            <a:pPr marL="0" indent="0" algn="just">
              <a:buNone/>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perinatal transmission from mother to child </a:t>
            </a:r>
          </a:p>
          <a:p>
            <a:pPr marL="0" indent="0" algn="just">
              <a:buNone/>
            </a:pPr>
            <a:r>
              <a:rPr lang="en-US"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  </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sharing of contaminated needles.</a:t>
            </a:r>
          </a:p>
          <a:p>
            <a:endParaRPr lang="en-US" dirty="0"/>
          </a:p>
        </p:txBody>
      </p:sp>
    </p:spTree>
    <p:extLst>
      <p:ext uri="{BB962C8B-B14F-4D97-AF65-F5344CB8AC3E}">
        <p14:creationId xmlns:p14="http://schemas.microsoft.com/office/powerpoint/2010/main" val="27737712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7626FD-37EF-9771-975A-70114BA0355A}"/>
              </a:ext>
            </a:extLst>
          </p:cNvPr>
          <p:cNvSpPr>
            <a:spLocks noGrp="1"/>
          </p:cNvSpPr>
          <p:nvPr>
            <p:ph idx="1"/>
          </p:nvPr>
        </p:nvSpPr>
        <p:spPr>
          <a:xfrm>
            <a:off x="838200" y="512466"/>
            <a:ext cx="10717404" cy="5664497"/>
          </a:xfrm>
        </p:spPr>
        <p:txBody>
          <a:bodyPr>
            <a:normAutofit/>
          </a:bodyPr>
          <a:lstStyle/>
          <a:p>
            <a:pPr marL="0" indent="0" algn="l">
              <a:buNone/>
            </a:pPr>
            <a:r>
              <a:rPr lang="en-US" b="1" i="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Incubation Period:</a:t>
            </a:r>
            <a:endParaRPr lang="en-US" b="0" i="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endParaRPr>
          </a:p>
          <a:p>
            <a:pPr marL="457200" lvl="1" indent="0" algn="l">
              <a:buNone/>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The incubation period for HBV is variable, ranging from </a:t>
            </a: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45 to 160 days</a:t>
            </a:r>
            <a:r>
              <a:rPr lang="en-US"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a:t>
            </a:r>
            <a:endPar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p>
            <a:pPr marL="0" indent="0" algn="l">
              <a:buNone/>
            </a:pPr>
            <a:r>
              <a:rPr lang="en-US" b="1" i="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Acute Infection:</a:t>
            </a:r>
            <a:endParaRPr lang="en-US" b="0" i="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endParaRPr>
          </a:p>
          <a:p>
            <a:pPr marL="742950" lvl="1" indent="-285750" algn="l">
              <a:buFont typeface="+mj-lt"/>
              <a:buAutoNum type="arabicPeriod"/>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Acute HBV infection can be </a:t>
            </a:r>
            <a:r>
              <a:rPr lang="en-US" b="0"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asymptomatic</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or present with symptoms such as </a:t>
            </a:r>
            <a:r>
              <a:rPr lang="en-US" b="0"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jaundice, fatigue, abdominal pain, and nausea.</a:t>
            </a:r>
          </a:p>
          <a:p>
            <a:pPr marL="742950" lvl="1" indent="-285750" algn="l">
              <a:buFont typeface="+mj-lt"/>
              <a:buAutoNum type="arabicPeriod"/>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Most adults clear the virus spontaneously, while infants and young children are more likely to develop chronic infection.</a:t>
            </a:r>
          </a:p>
          <a:p>
            <a:pPr marL="0" indent="0" algn="l">
              <a:buNone/>
            </a:pPr>
            <a:r>
              <a:rPr lang="en-US" b="1" i="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Chronic Infection:</a:t>
            </a:r>
          </a:p>
          <a:p>
            <a:pPr marL="0" indent="0" algn="l">
              <a:buNone/>
            </a:pPr>
            <a:r>
              <a:rPr lang="en-US" sz="24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Chronic HBV infection is diagnosed when the </a:t>
            </a:r>
            <a:r>
              <a:rPr lang="en-US" sz="2400" b="0"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virus persists for more than </a:t>
            </a:r>
            <a:r>
              <a:rPr lang="en-US" sz="2400" b="1"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six </a:t>
            </a:r>
            <a:r>
              <a:rPr lang="en-US" sz="2400" b="0"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months</a:t>
            </a:r>
            <a:r>
              <a:rPr lang="en-US" sz="24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t>
            </a:r>
          </a:p>
          <a:p>
            <a:pPr marL="0" indent="0" algn="l">
              <a:buNone/>
            </a:pPr>
            <a:r>
              <a:rPr lang="en-US" sz="24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It can lead to </a:t>
            </a:r>
            <a:r>
              <a:rPr lang="en-US" sz="2400" b="0"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liver inflammation</a:t>
            </a:r>
            <a:r>
              <a:rPr lang="en-US" sz="24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b="0"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fibrosis, cirrhosis</a:t>
            </a:r>
            <a:r>
              <a:rPr lang="en-US" sz="24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and an increased risk of liver </a:t>
            </a:r>
            <a:r>
              <a:rPr lang="en-US" sz="2400" b="0"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cancer</a:t>
            </a:r>
            <a:r>
              <a:rPr lang="en-US" sz="24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t>
            </a:r>
          </a:p>
          <a:p>
            <a:pPr marL="0" indent="0" algn="l">
              <a:buNone/>
            </a:pPr>
            <a:endParaRPr lang="en-US" b="0" i="0" dirty="0">
              <a:solidFill>
                <a:srgbClr val="374151"/>
              </a:solidFill>
              <a:effectLst/>
              <a:latin typeface="Söhne"/>
            </a:endParaRPr>
          </a:p>
          <a:p>
            <a:endParaRPr lang="en-US" dirty="0"/>
          </a:p>
        </p:txBody>
      </p:sp>
    </p:spTree>
    <p:extLst>
      <p:ext uri="{BB962C8B-B14F-4D97-AF65-F5344CB8AC3E}">
        <p14:creationId xmlns:p14="http://schemas.microsoft.com/office/powerpoint/2010/main" val="32497222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A7D265-060D-41C9-5B43-F50F9A4BD9FA}"/>
              </a:ext>
            </a:extLst>
          </p:cNvPr>
          <p:cNvSpPr>
            <a:spLocks noGrp="1"/>
          </p:cNvSpPr>
          <p:nvPr>
            <p:ph idx="1"/>
          </p:nvPr>
        </p:nvSpPr>
        <p:spPr/>
        <p:txBody>
          <a:bodyPr/>
          <a:lstStyle/>
          <a:p>
            <a:pPr marL="0" indent="0" algn="l">
              <a:buNone/>
            </a:pPr>
            <a:r>
              <a:rPr lang="en-US" sz="3200" b="1" i="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Diagnostic Tests:</a:t>
            </a:r>
          </a:p>
          <a:p>
            <a:pPr algn="l">
              <a:buFont typeface="Arial" panose="020B0604020202020204" pitchFamily="34" charset="0"/>
              <a:buChar char="•"/>
            </a:pP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HBsAg Testing:</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Detects the presence of hepatitis B surface antigen (HBsAg) in the blood, indicating acute or chronic infection.</a:t>
            </a:r>
          </a:p>
          <a:p>
            <a:pPr algn="l">
              <a:buFont typeface="Arial" panose="020B0604020202020204" pitchFamily="34" charset="0"/>
              <a:buChar char="•"/>
            </a:pP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HBV DNA Testing: polymerase chain reaction (PCR)</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measures the amount of viral DNA in the blood, helping assess viral replication.</a:t>
            </a:r>
          </a:p>
          <a:p>
            <a:pPr algn="l">
              <a:buFont typeface="Arial" panose="020B0604020202020204" pitchFamily="34" charset="0"/>
              <a:buChar char="•"/>
            </a:pP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Liver Function Tests:</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Assess liver health by measuring enzymes such as ALT and AST.</a:t>
            </a:r>
          </a:p>
          <a:p>
            <a:pPr marL="0" indent="0">
              <a:buNone/>
            </a:pPr>
            <a:endParaRPr lang="en-US" dirty="0"/>
          </a:p>
        </p:txBody>
      </p:sp>
    </p:spTree>
    <p:extLst>
      <p:ext uri="{BB962C8B-B14F-4D97-AF65-F5344CB8AC3E}">
        <p14:creationId xmlns:p14="http://schemas.microsoft.com/office/powerpoint/2010/main" val="30189541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45E569-0068-1283-6D3C-E5AF835A5F86}"/>
              </a:ext>
            </a:extLst>
          </p:cNvPr>
          <p:cNvSpPr>
            <a:spLocks noGrp="1"/>
          </p:cNvSpPr>
          <p:nvPr>
            <p:ph idx="1"/>
          </p:nvPr>
        </p:nvSpPr>
        <p:spPr>
          <a:xfrm>
            <a:off x="838200" y="904352"/>
            <a:ext cx="10515600" cy="4774548"/>
          </a:xfrm>
        </p:spPr>
        <p:txBody>
          <a:bodyPr/>
          <a:lstStyle/>
          <a:p>
            <a:pPr marL="0" indent="0" algn="l">
              <a:buNone/>
            </a:pPr>
            <a:r>
              <a:rPr lang="en-US" b="1" i="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Vaccination:</a:t>
            </a:r>
            <a:endParaRPr lang="en-US" b="0" i="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endParaRPr>
          </a:p>
          <a:p>
            <a:pPr lvl="1"/>
            <a:r>
              <a:rPr lang="en-US" sz="28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Effective vaccines against HBV are available and are a key preventive measure.</a:t>
            </a:r>
          </a:p>
          <a:p>
            <a:pPr lvl="1"/>
            <a:r>
              <a:rPr lang="en-US" sz="2800"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Routine vaccination is recommended, especially for </a:t>
            </a:r>
            <a:r>
              <a:rPr lang="en-US" sz="2800" b="0" i="1"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infants, healthcare workers</a:t>
            </a:r>
            <a:r>
              <a:rPr lang="en-US" sz="2800" b="0" i="1"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and individuals at higher risk of exposure.</a:t>
            </a:r>
          </a:p>
          <a:p>
            <a:pPr marL="457200" lvl="1" indent="0">
              <a:buNone/>
            </a:pPr>
            <a:endParaRPr lang="en-US" i="1"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endParaRPr>
          </a:p>
          <a:p>
            <a:pPr marL="0" indent="0" algn="l">
              <a:buNone/>
            </a:pPr>
            <a:r>
              <a:rPr lang="en-US" b="1" i="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Maternal-Child Transmission Prevention:</a:t>
            </a:r>
            <a:endParaRPr lang="en-US" b="0" i="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endParaRPr>
          </a:p>
          <a:p>
            <a:pPr marL="0" indent="0" algn="l">
              <a:buNone/>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Administering hepatitis B immune globulin (HBIG) and the HBV vaccine to infants born to HBV-positive mothers helps prevent perinatal transmission.</a:t>
            </a:r>
          </a:p>
          <a:p>
            <a:pPr lvl="1"/>
            <a:endParaRPr lang="en-US" b="0" i="1"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4599624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50E30-4415-5B24-521F-79709F128DBE}"/>
              </a:ext>
            </a:extLst>
          </p:cNvPr>
          <p:cNvSpPr>
            <a:spLocks noGrp="1"/>
          </p:cNvSpPr>
          <p:nvPr>
            <p:ph type="title"/>
          </p:nvPr>
        </p:nvSpPr>
        <p:spPr/>
        <p:txBody>
          <a:bodyPr>
            <a:normAutofit/>
          </a:bodyPr>
          <a:lstStyle/>
          <a:p>
            <a:r>
              <a:rPr lang="en-US" sz="3600" b="1" i="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Hepatitis C virus (HCV)</a:t>
            </a:r>
            <a:endParaRPr lang="en-US" sz="36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2050" name="Picture 2" descr="Hepatitis C Transmission">
            <a:extLst>
              <a:ext uri="{FF2B5EF4-FFF2-40B4-BE49-F238E27FC236}">
                <a16:creationId xmlns:a16="http://schemas.microsoft.com/office/drawing/2014/main" id="{ACF2D38E-A1C3-55AB-98AB-C9B067163F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1545" y="1495976"/>
            <a:ext cx="3205161" cy="31003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AC2F9B7-4AA6-280E-2FF1-E9DEA0E4FE19}"/>
              </a:ext>
            </a:extLst>
          </p:cNvPr>
          <p:cNvSpPr>
            <a:spLocks noGrp="1"/>
          </p:cNvSpPr>
          <p:nvPr>
            <p:ph idx="1"/>
          </p:nvPr>
        </p:nvSpPr>
        <p:spPr>
          <a:xfrm>
            <a:off x="679652" y="1690688"/>
            <a:ext cx="7627536" cy="4511727"/>
          </a:xfrm>
        </p:spPr>
        <p:txBody>
          <a:bodyPr>
            <a:normAutofit/>
          </a:bodyPr>
          <a:lstStyle/>
          <a:p>
            <a:pPr algn="just">
              <a:buFont typeface="Arial" panose="020B0604020202020204" pitchFamily="34" charset="0"/>
              <a:buChar char="•"/>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Hepatitis C virus (HCV) is RNA bloodborne pathogen that primarily infects the liver.</a:t>
            </a:r>
          </a:p>
          <a:p>
            <a:pPr algn="just">
              <a:buFont typeface="Arial" panose="020B0604020202020204" pitchFamily="34" charset="0"/>
              <a:buChar char="•"/>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It is a major cause of chronic liver disease and can lead to </a:t>
            </a:r>
            <a:r>
              <a:rPr lang="en-US" b="0"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cirrhosis, liver cancer, and liver failure.</a:t>
            </a:r>
          </a:p>
          <a:p>
            <a:pPr algn="just">
              <a:buFont typeface="Arial" panose="020B0604020202020204" pitchFamily="34" charset="0"/>
              <a:buChar char="•"/>
            </a:pP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Acute HCV infection </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is often </a:t>
            </a:r>
            <a:r>
              <a:rPr lang="en-US" b="0"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asymptomatic</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but some individuals may experience mild </a:t>
            </a:r>
            <a:r>
              <a:rPr lang="en-US" b="0"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flu-like symptoms.</a:t>
            </a:r>
          </a:p>
          <a:p>
            <a:pPr algn="just">
              <a:buFont typeface="Arial" panose="020B0604020202020204" pitchFamily="34" charset="0"/>
              <a:buChar char="•"/>
            </a:pP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Chronic infection </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develops in a significant number of cases, increasing the risk of long-term liver damage.</a:t>
            </a:r>
          </a:p>
          <a:p>
            <a:pPr algn="just">
              <a:buFont typeface="Arial" panose="020B0604020202020204" pitchFamily="34" charset="0"/>
              <a:buChar char="•"/>
            </a:pPr>
            <a:endPar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4" name="Isosceles Triangle 3">
            <a:extLst>
              <a:ext uri="{FF2B5EF4-FFF2-40B4-BE49-F238E27FC236}">
                <a16:creationId xmlns:a16="http://schemas.microsoft.com/office/drawing/2014/main" id="{B1C9B186-161E-C493-332B-849115546091}"/>
              </a:ext>
            </a:extLst>
          </p:cNvPr>
          <p:cNvSpPr/>
          <p:nvPr/>
        </p:nvSpPr>
        <p:spPr>
          <a:xfrm rot="10800000">
            <a:off x="5653873" y="813916"/>
            <a:ext cx="442127" cy="341644"/>
          </a:xfrm>
          <a:prstGeom prst="triangl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62874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3EEC1-B420-BED6-6DBE-3CCAC4159EA8}"/>
              </a:ext>
            </a:extLst>
          </p:cNvPr>
          <p:cNvSpPr>
            <a:spLocks noGrp="1"/>
          </p:cNvSpPr>
          <p:nvPr>
            <p:ph type="title"/>
          </p:nvPr>
        </p:nvSpPr>
        <p:spPr/>
        <p:txBody>
          <a:bodyPr>
            <a:normAutofit/>
          </a:bodyPr>
          <a:lstStyle/>
          <a:p>
            <a:r>
              <a:rPr lang="en-US" sz="3600" b="1" i="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Transmission:</a:t>
            </a:r>
            <a:endParaRPr lang="en-US" sz="36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76114144-68F7-DE4D-EB2C-8D0621F7E799}"/>
              </a:ext>
            </a:extLst>
          </p:cNvPr>
          <p:cNvSpPr>
            <a:spLocks noGrp="1"/>
          </p:cNvSpPr>
          <p:nvPr>
            <p:ph idx="1"/>
          </p:nvPr>
        </p:nvSpPr>
        <p:spPr/>
        <p:txBody>
          <a:bodyPr/>
          <a:lstStyle/>
          <a:p>
            <a:pPr algn="l">
              <a:buFont typeface="Arial" panose="020B0604020202020204" pitchFamily="34" charset="0"/>
              <a:buChar char="•"/>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HCV is primarily transmitted through contact with the </a:t>
            </a:r>
            <a:r>
              <a:rPr lang="en-US" b="0" i="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blood</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of an infected person.</a:t>
            </a:r>
          </a:p>
          <a:p>
            <a:pPr algn="l">
              <a:buFont typeface="Arial" panose="020B0604020202020204" pitchFamily="34" charset="0"/>
              <a:buChar char="•"/>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Common modes of transmission include:</a:t>
            </a:r>
          </a:p>
          <a:p>
            <a:pPr marL="0" indent="0" algn="l">
              <a:buNone/>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sharing of needles among intravenous drug users, </a:t>
            </a:r>
          </a:p>
          <a:p>
            <a:pPr marL="0" indent="0" algn="l">
              <a:buNone/>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unsafe medical practices, </a:t>
            </a:r>
          </a:p>
          <a:p>
            <a:pPr marL="0" indent="0" algn="l">
              <a:buNone/>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through sexual contact </a:t>
            </a:r>
          </a:p>
          <a:p>
            <a:pPr marL="0" indent="0" algn="l">
              <a:buNone/>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from mother to child during childbirth.</a:t>
            </a:r>
          </a:p>
          <a:p>
            <a:endParaRPr lang="en-US" dirty="0"/>
          </a:p>
        </p:txBody>
      </p:sp>
    </p:spTree>
    <p:extLst>
      <p:ext uri="{BB962C8B-B14F-4D97-AF65-F5344CB8AC3E}">
        <p14:creationId xmlns:p14="http://schemas.microsoft.com/office/powerpoint/2010/main" val="17838730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2278-C24A-508E-3133-7330D6567444}"/>
              </a:ext>
            </a:extLst>
          </p:cNvPr>
          <p:cNvSpPr>
            <a:spLocks noGrp="1"/>
          </p:cNvSpPr>
          <p:nvPr>
            <p:ph type="title"/>
          </p:nvPr>
        </p:nvSpPr>
        <p:spPr/>
        <p:txBody>
          <a:bodyPr>
            <a:normAutofit/>
          </a:bodyPr>
          <a:lstStyle/>
          <a:p>
            <a:r>
              <a:rPr lang="en-US" sz="3600" b="1" i="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Diagnosis:</a:t>
            </a:r>
            <a:endParaRPr lang="en-US" sz="36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7D34727D-6D4D-8331-8DEC-855FA1A0E30D}"/>
              </a:ext>
            </a:extLst>
          </p:cNvPr>
          <p:cNvSpPr>
            <a:spLocks noGrp="1"/>
          </p:cNvSpPr>
          <p:nvPr>
            <p:ph idx="1"/>
          </p:nvPr>
        </p:nvSpPr>
        <p:spPr/>
        <p:txBody>
          <a:bodyPr/>
          <a:lstStyle/>
          <a:p>
            <a:pPr marL="0" indent="0" algn="l">
              <a:buNone/>
            </a:pP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1-HCV Antibody Testing:</a:t>
            </a:r>
            <a:endPar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p>
            <a:pPr marL="0" indent="0" algn="l">
              <a:buNone/>
            </a:pP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Purpose:</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To detect antibodies against HCV in the blood.</a:t>
            </a:r>
          </a:p>
          <a:p>
            <a:pPr marL="0" indent="0" algn="l">
              <a:buNone/>
            </a:pP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Method:</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enzyme-linked immunosorbent assay (ELISA) or chemiluminescent immunoassay (CIA).</a:t>
            </a:r>
          </a:p>
          <a:p>
            <a:pPr marL="0" indent="0" algn="l">
              <a:buNone/>
            </a:pP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Interpretation:</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 positive result indicates </a:t>
            </a:r>
            <a:r>
              <a:rPr lang="en-US" b="0" i="0" u="sng"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exposure </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to HCV.</a:t>
            </a:r>
          </a:p>
          <a:p>
            <a:pPr marL="0" indent="0" algn="l">
              <a:buNone/>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Further testing is required to confirm active infection.</a:t>
            </a:r>
          </a:p>
          <a:p>
            <a:endParaRPr lang="en-US" dirty="0"/>
          </a:p>
        </p:txBody>
      </p:sp>
    </p:spTree>
    <p:extLst>
      <p:ext uri="{BB962C8B-B14F-4D97-AF65-F5344CB8AC3E}">
        <p14:creationId xmlns:p14="http://schemas.microsoft.com/office/powerpoint/2010/main" val="14770994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C5447E-B2A2-EF46-A36B-79FD635B1F93}"/>
              </a:ext>
            </a:extLst>
          </p:cNvPr>
          <p:cNvSpPr>
            <a:spLocks noGrp="1"/>
          </p:cNvSpPr>
          <p:nvPr>
            <p:ph idx="1"/>
          </p:nvPr>
        </p:nvSpPr>
        <p:spPr/>
        <p:txBody>
          <a:bodyPr/>
          <a:lstStyle/>
          <a:p>
            <a:pPr marL="0" indent="0" algn="l">
              <a:buNone/>
            </a:pPr>
            <a:r>
              <a:rPr lang="en-US"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2-</a:t>
            </a: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HCV RNA Testing:</a:t>
            </a:r>
            <a:endPar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p>
            <a:pPr marL="0" indent="0" algn="l">
              <a:buNone/>
            </a:pP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Purpose:</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To confirm active infection by detecting the presence of HCV RNA (genetic material) in the blood.</a:t>
            </a:r>
          </a:p>
          <a:p>
            <a:pPr marL="0" indent="0" algn="l">
              <a:buNone/>
            </a:pP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Method:</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Polymerase chain reaction (PCR).</a:t>
            </a:r>
          </a:p>
          <a:p>
            <a:pPr marL="0" indent="0" algn="l">
              <a:buNone/>
            </a:pP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Interpretation:</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A positive result confirms active infection. </a:t>
            </a:r>
          </a:p>
          <a:p>
            <a:pPr marL="0" indent="0" algn="l">
              <a:buNone/>
            </a:pP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The viral load (quantity of HCV RNA) is often measured to assess the severity of infection.</a:t>
            </a:r>
          </a:p>
          <a:p>
            <a:endParaRPr lang="en-US" dirty="0"/>
          </a:p>
        </p:txBody>
      </p:sp>
    </p:spTree>
    <p:extLst>
      <p:ext uri="{BB962C8B-B14F-4D97-AF65-F5344CB8AC3E}">
        <p14:creationId xmlns:p14="http://schemas.microsoft.com/office/powerpoint/2010/main" val="30189723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E15430-E99E-D7A7-85AC-DA4603C1B0DC}"/>
              </a:ext>
            </a:extLst>
          </p:cNvPr>
          <p:cNvSpPr>
            <a:spLocks noGrp="1"/>
          </p:cNvSpPr>
          <p:nvPr>
            <p:ph idx="1"/>
          </p:nvPr>
        </p:nvSpPr>
        <p:spPr>
          <a:xfrm>
            <a:off x="677426" y="1393546"/>
            <a:ext cx="10515600" cy="4351338"/>
          </a:xfrm>
        </p:spPr>
        <p:txBody>
          <a:bodyPr/>
          <a:lstStyle/>
          <a:p>
            <a:pPr marL="0" indent="0" algn="just">
              <a:buNone/>
            </a:pPr>
            <a:r>
              <a:rPr lang="en-US" dirty="0">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3-</a:t>
            </a: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Liver Function Tests:</a:t>
            </a:r>
            <a:endPar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endParaRPr>
          </a:p>
          <a:p>
            <a:pPr marL="0" indent="0" algn="just">
              <a:buNone/>
            </a:pP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Purpose:</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To assess the extent of liver damage caused by HCV infection.</a:t>
            </a:r>
          </a:p>
          <a:p>
            <a:pPr marL="0" indent="0" algn="just">
              <a:buNone/>
            </a:pP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Components:</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Includes tests such as alanine aminotransferase (ALT), aspartate aminotransferase (AST), alkaline phosphatase, and bilirubin.</a:t>
            </a:r>
          </a:p>
          <a:p>
            <a:pPr marL="0" indent="0" algn="just">
              <a:buNone/>
            </a:pPr>
            <a:r>
              <a:rPr lang="en-US" b="1"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Interpretation:</a:t>
            </a:r>
            <a:r>
              <a:rPr lang="en-US" b="0" i="0" dirty="0">
                <a:solidFill>
                  <a:schemeClr val="tx2">
                    <a:lumMod val="90000"/>
                    <a:lumOff val="10000"/>
                  </a:schemeClr>
                </a:solidFill>
                <a:effectLst/>
                <a:latin typeface="Calibri" panose="020F0502020204030204" pitchFamily="34" charset="0"/>
                <a:ea typeface="Calibri" panose="020F0502020204030204" pitchFamily="34" charset="0"/>
                <a:cs typeface="Calibri" panose="020F0502020204030204" pitchFamily="34" charset="0"/>
              </a:rPr>
              <a:t> Elevated liver enzyme levels may indicate liver inflammation and damage.</a:t>
            </a:r>
          </a:p>
          <a:p>
            <a:endParaRPr lang="en-US" dirty="0"/>
          </a:p>
        </p:txBody>
      </p:sp>
    </p:spTree>
    <p:extLst>
      <p:ext uri="{BB962C8B-B14F-4D97-AF65-F5344CB8AC3E}">
        <p14:creationId xmlns:p14="http://schemas.microsoft.com/office/powerpoint/2010/main" val="2579890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3A1F3-62CF-35E9-C4D8-9EDD5CF67B26}"/>
            </a:ext>
          </a:extLst>
        </p:cNvPr>
        <p:cNvGrpSpPr/>
        <p:nvPr/>
      </p:nvGrpSpPr>
      <p:grpSpPr>
        <a:xfrm>
          <a:off x="0" y="0"/>
          <a:ext cx="0" cy="0"/>
          <a:chOff x="0" y="0"/>
          <a:chExt cx="0" cy="0"/>
        </a:xfrm>
      </p:grpSpPr>
      <p:pic>
        <p:nvPicPr>
          <p:cNvPr id="3" name="Picture 2" descr="A white circle with black text&#10;&#10;Description automatically generated">
            <a:extLst>
              <a:ext uri="{FF2B5EF4-FFF2-40B4-BE49-F238E27FC236}">
                <a16:creationId xmlns:a16="http://schemas.microsoft.com/office/drawing/2014/main" id="{27CBA4FD-56F7-0AED-6E2D-650510047739}"/>
              </a:ext>
            </a:extLst>
          </p:cNvPr>
          <p:cNvPicPr>
            <a:picLocks noChangeAspect="1"/>
          </p:cNvPicPr>
          <p:nvPr/>
        </p:nvPicPr>
        <p:blipFill>
          <a:blip r:embed="rId2"/>
          <a:srcRect t="12891" b="12123"/>
          <a:stretch/>
        </p:blipFill>
        <p:spPr>
          <a:xfrm>
            <a:off x="20" y="1282"/>
            <a:ext cx="12191980" cy="6856718"/>
          </a:xfrm>
          <a:prstGeom prst="rect">
            <a:avLst/>
          </a:prstGeom>
        </p:spPr>
      </p:pic>
    </p:spTree>
    <p:extLst>
      <p:ext uri="{BB962C8B-B14F-4D97-AF65-F5344CB8AC3E}">
        <p14:creationId xmlns:p14="http://schemas.microsoft.com/office/powerpoint/2010/main" val="36090168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A6D32-BEFA-1224-3176-4189154D78EF}"/>
              </a:ext>
            </a:extLst>
          </p:cNvPr>
          <p:cNvSpPr>
            <a:spLocks noGrp="1"/>
          </p:cNvSpPr>
          <p:nvPr>
            <p:ph type="title"/>
          </p:nvPr>
        </p:nvSpPr>
        <p:spPr>
          <a:xfrm>
            <a:off x="838200" y="451381"/>
            <a:ext cx="10512552" cy="4066540"/>
          </a:xfrm>
        </p:spPr>
        <p:txBody>
          <a:bodyPr vert="horz" lIns="91440" tIns="45720" rIns="91440" bIns="45720" rtlCol="0" anchor="b">
            <a:normAutofit/>
          </a:bodyPr>
          <a:lstStyle/>
          <a:p>
            <a:r>
              <a:rPr lang="en-US" sz="6600" kern="1200">
                <a:solidFill>
                  <a:schemeClr val="tx1"/>
                </a:solidFill>
                <a:latin typeface="+mj-lt"/>
                <a:ea typeface="+mj-ea"/>
                <a:cs typeface="+mj-cs"/>
              </a:rPr>
              <a:t>MCQ</a:t>
            </a:r>
          </a:p>
        </p:txBody>
      </p:sp>
      <p:sp>
        <p:nvSpPr>
          <p:cNvPr id="9"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27004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BED5A3-622E-42DA-4F09-80D40E465B91}"/>
              </a:ext>
            </a:extLst>
          </p:cNvPr>
          <p:cNvSpPr>
            <a:spLocks noGrp="1"/>
          </p:cNvSpPr>
          <p:nvPr>
            <p:ph idx="1"/>
          </p:nvPr>
        </p:nvSpPr>
        <p:spPr/>
        <p:txBody>
          <a:bodyPr/>
          <a:lstStyle/>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The term used to describe unresponsiveness to self-antigens.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a) Autoimmunity</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b) Immunologic tolerance</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c) Immune response</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indent="0">
              <a:buNone/>
            </a:pPr>
            <a:r>
              <a:rPr lang="en-US" dirty="0">
                <a:effectLst/>
                <a:latin typeface="Times New Roman" panose="02020603050405020304" pitchFamily="18" charset="0"/>
                <a:ea typeface="Aptos" panose="020B0004020202020204" pitchFamily="34" charset="0"/>
              </a:rPr>
              <a:t>d) Anergy</a:t>
            </a:r>
            <a:endParaRPr lang="en-US" dirty="0"/>
          </a:p>
        </p:txBody>
      </p:sp>
    </p:spTree>
    <p:extLst>
      <p:ext uri="{BB962C8B-B14F-4D97-AF65-F5344CB8AC3E}">
        <p14:creationId xmlns:p14="http://schemas.microsoft.com/office/powerpoint/2010/main" val="15190382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65C4E-29CD-908C-CD29-DAC90A41669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D50D8A-8332-ECAA-8992-FA235808478A}"/>
              </a:ext>
            </a:extLst>
          </p:cNvPr>
          <p:cNvSpPr>
            <a:spLocks noGrp="1"/>
          </p:cNvSpPr>
          <p:nvPr>
            <p:ph idx="1"/>
          </p:nvPr>
        </p:nvSpPr>
        <p:spPr/>
        <p:txBody>
          <a:bodyPr/>
          <a:lstStyle/>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The term used to describe unresponsiveness to self-antigens.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a) Autoimmunity</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b="1" kern="100" dirty="0">
                <a:solidFill>
                  <a:srgbClr val="FF0000"/>
                </a:solidFill>
                <a:effectLst/>
                <a:latin typeface="Times New Roman" panose="02020603050405020304" pitchFamily="18" charset="0"/>
                <a:ea typeface="Aptos" panose="020B0004020202020204" pitchFamily="34" charset="0"/>
                <a:cs typeface="Arial" panose="020B0604020202020204" pitchFamily="34" charset="0"/>
              </a:rPr>
              <a:t>b) Immunologic tolerance</a:t>
            </a:r>
            <a:endParaRPr lang="en-US"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c) Immune response</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indent="0">
              <a:buNone/>
            </a:pPr>
            <a:r>
              <a:rPr lang="en-US" dirty="0">
                <a:effectLst/>
                <a:latin typeface="Times New Roman" panose="02020603050405020304" pitchFamily="18" charset="0"/>
                <a:ea typeface="Aptos" panose="020B0004020202020204" pitchFamily="34" charset="0"/>
              </a:rPr>
              <a:t>d) Anergy</a:t>
            </a:r>
            <a:endParaRPr lang="en-US" dirty="0"/>
          </a:p>
        </p:txBody>
      </p:sp>
    </p:spTree>
    <p:extLst>
      <p:ext uri="{BB962C8B-B14F-4D97-AF65-F5344CB8AC3E}">
        <p14:creationId xmlns:p14="http://schemas.microsoft.com/office/powerpoint/2010/main" val="2393859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CE0E4C-972F-DB83-BC8A-D544DA3CA95F}"/>
              </a:ext>
            </a:extLst>
          </p:cNvPr>
          <p:cNvSpPr>
            <a:spLocks noGrp="1"/>
          </p:cNvSpPr>
          <p:nvPr>
            <p:ph idx="1"/>
          </p:nvPr>
        </p:nvSpPr>
        <p:spPr/>
        <p:txBody>
          <a:bodyPr/>
          <a:lstStyle/>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The principal factors in the development of autoimmunity.</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a) Allergy and pollution</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b) Inheritance of susceptibility genes and environmental triggers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c) Exercise and diet</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d) Aging and lifestyle</a:t>
            </a:r>
            <a:endParaRPr lang="en-US" kern="100" dirty="0">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1106050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33E1F-D9AC-667C-9EC2-AEBEDC20FFF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7CE70D-91D7-B458-E097-AC61E4E60691}"/>
              </a:ext>
            </a:extLst>
          </p:cNvPr>
          <p:cNvSpPr>
            <a:spLocks noGrp="1"/>
          </p:cNvSpPr>
          <p:nvPr>
            <p:ph idx="1"/>
          </p:nvPr>
        </p:nvSpPr>
        <p:spPr/>
        <p:txBody>
          <a:bodyPr/>
          <a:lstStyle/>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The principal factors in the development of autoimmunity.</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a) Allergy and pollution</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b="1" kern="100" dirty="0">
                <a:solidFill>
                  <a:srgbClr val="FF0000"/>
                </a:solidFill>
                <a:effectLst/>
                <a:latin typeface="Times New Roman" panose="02020603050405020304" pitchFamily="18" charset="0"/>
                <a:ea typeface="Aptos" panose="020B0004020202020204" pitchFamily="34" charset="0"/>
                <a:cs typeface="Arial" panose="020B0604020202020204" pitchFamily="34" charset="0"/>
              </a:rPr>
              <a:t>b) Inheritance of susceptibility genes and environmental triggers</a:t>
            </a:r>
            <a:endParaRPr lang="en-US"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c) Exercise and diet</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d) Aging and lifestyle</a:t>
            </a:r>
            <a:endParaRPr lang="en-US" kern="100" dirty="0">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41942640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56DA7D-ABD0-2054-834A-1CC0C14009C0}"/>
              </a:ext>
            </a:extLst>
          </p:cNvPr>
          <p:cNvSpPr>
            <a:spLocks noGrp="1"/>
          </p:cNvSpPr>
          <p:nvPr>
            <p:ph idx="1"/>
          </p:nvPr>
        </p:nvSpPr>
        <p:spPr/>
        <p:txBody>
          <a:bodyPr/>
          <a:lstStyle/>
          <a:p>
            <a:pPr marL="0" marR="0" indent="0">
              <a:lnSpc>
                <a:spcPct val="107000"/>
              </a:lnSpc>
              <a:spcAft>
                <a:spcPts val="800"/>
              </a:spcAft>
              <a:buNone/>
            </a:pPr>
            <a:r>
              <a:rPr lang="en-US" kern="100" dirty="0">
                <a:effectLst/>
                <a:latin typeface="Aptos" panose="020B0004020202020204" pitchFamily="34" charset="0"/>
                <a:ea typeface="Aptos" panose="020B0004020202020204" pitchFamily="34" charset="0"/>
                <a:cs typeface="Arial" panose="020B0604020202020204" pitchFamily="34" charset="0"/>
              </a:rPr>
              <a:t> </a:t>
            </a:r>
            <a:r>
              <a:rPr lang="en-US" kern="100" dirty="0">
                <a:effectLst/>
                <a:latin typeface="Times New Roman" panose="02020603050405020304" pitchFamily="18" charset="0"/>
                <a:ea typeface="Aptos" panose="020B0004020202020204" pitchFamily="34" charset="0"/>
                <a:cs typeface="Arial" panose="020B0604020202020204" pitchFamily="34" charset="0"/>
              </a:rPr>
              <a:t>What is the role of regulatory T cells (Tregs) in peripheral tolerance?</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a) Activating other immune cells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b) Suppressing the activity of other immune cells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c) Enhancing the response to self-antigens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d) Causing autoimmune diseases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9395272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AE511-AB5F-E5A1-4FA7-6FFE3E1E74B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B6E2A8-2C98-BA8B-4A24-0A240863AF8F}"/>
              </a:ext>
            </a:extLst>
          </p:cNvPr>
          <p:cNvSpPr>
            <a:spLocks noGrp="1"/>
          </p:cNvSpPr>
          <p:nvPr>
            <p:ph idx="1"/>
          </p:nvPr>
        </p:nvSpPr>
        <p:spPr/>
        <p:txBody>
          <a:bodyPr/>
          <a:lstStyle/>
          <a:p>
            <a:pPr marL="0" marR="0" indent="0">
              <a:lnSpc>
                <a:spcPct val="107000"/>
              </a:lnSpc>
              <a:spcAft>
                <a:spcPts val="800"/>
              </a:spcAft>
              <a:buNone/>
            </a:pPr>
            <a:r>
              <a:rPr lang="en-US" kern="100" dirty="0">
                <a:effectLst/>
                <a:latin typeface="Aptos" panose="020B0004020202020204" pitchFamily="34" charset="0"/>
                <a:ea typeface="Aptos" panose="020B0004020202020204" pitchFamily="34" charset="0"/>
                <a:cs typeface="Arial" panose="020B0604020202020204" pitchFamily="34" charset="0"/>
              </a:rPr>
              <a:t> </a:t>
            </a:r>
            <a:r>
              <a:rPr lang="en-US" kern="100" dirty="0">
                <a:effectLst/>
                <a:latin typeface="Times New Roman" panose="02020603050405020304" pitchFamily="18" charset="0"/>
                <a:ea typeface="Aptos" panose="020B0004020202020204" pitchFamily="34" charset="0"/>
                <a:cs typeface="Arial" panose="020B0604020202020204" pitchFamily="34" charset="0"/>
              </a:rPr>
              <a:t>What is the role of regulatory T cells (Tregs) in peripheral tolerance?</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a) Activating other immune cells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b="1" kern="100" dirty="0">
                <a:solidFill>
                  <a:srgbClr val="FF0000"/>
                </a:solidFill>
                <a:effectLst/>
                <a:latin typeface="Times New Roman" panose="02020603050405020304" pitchFamily="18" charset="0"/>
                <a:ea typeface="Aptos" panose="020B0004020202020204" pitchFamily="34" charset="0"/>
                <a:cs typeface="Arial" panose="020B0604020202020204" pitchFamily="34" charset="0"/>
              </a:rPr>
              <a:t>b) Suppressing the activity of other immune cells</a:t>
            </a:r>
            <a:endParaRPr lang="en-US"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c) Enhancing the response to self-antigens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d) Causing autoimmune diseases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1677667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159D78-F751-A0B8-3AC4-A5CDBE28C178}"/>
              </a:ext>
            </a:extLst>
          </p:cNvPr>
          <p:cNvSpPr>
            <a:spLocks noGrp="1"/>
          </p:cNvSpPr>
          <p:nvPr>
            <p:ph idx="1"/>
          </p:nvPr>
        </p:nvSpPr>
        <p:spPr/>
        <p:txBody>
          <a:bodyPr/>
          <a:lstStyle/>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Where does central tolerance occur in the maturation of immune cells?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a) Peripheral tissues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b) Thymus and bone marrow</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c) Spleen</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d) Lymph nodes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307223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401F1-4D58-87D1-BE6E-44BDC2DF996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2A9EE7-F5C4-D663-FABF-49CC7FCCE8C1}"/>
              </a:ext>
            </a:extLst>
          </p:cNvPr>
          <p:cNvSpPr>
            <a:spLocks noGrp="1"/>
          </p:cNvSpPr>
          <p:nvPr>
            <p:ph idx="1"/>
          </p:nvPr>
        </p:nvSpPr>
        <p:spPr/>
        <p:txBody>
          <a:bodyPr/>
          <a:lstStyle/>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Where does central tolerance occur in the maturation of immune cells?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a) Peripheral tissues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b="1" kern="100" dirty="0">
                <a:solidFill>
                  <a:srgbClr val="FF0000"/>
                </a:solidFill>
                <a:effectLst/>
                <a:latin typeface="Times New Roman" panose="02020603050405020304" pitchFamily="18" charset="0"/>
                <a:ea typeface="Aptos" panose="020B0004020202020204" pitchFamily="34" charset="0"/>
                <a:cs typeface="Arial" panose="020B0604020202020204" pitchFamily="34" charset="0"/>
              </a:rPr>
              <a:t>b) Thymus and bone marrow</a:t>
            </a:r>
            <a:endParaRPr lang="en-US"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c) Spleen</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d) Lymph nodes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6767210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81F448-8AF1-299F-B8AB-1770AA1ACE8D}"/>
              </a:ext>
            </a:extLst>
          </p:cNvPr>
          <p:cNvSpPr>
            <a:spLocks noGrp="1"/>
          </p:cNvSpPr>
          <p:nvPr>
            <p:ph idx="1"/>
          </p:nvPr>
        </p:nvSpPr>
        <p:spPr/>
        <p:txBody>
          <a:bodyPr/>
          <a:lstStyle/>
          <a:p>
            <a:pPr marL="0" marR="0" indent="0">
              <a:lnSpc>
                <a:spcPct val="107000"/>
              </a:lnSpc>
              <a:spcAft>
                <a:spcPts val="800"/>
              </a:spcAft>
              <a:buNone/>
            </a:pPr>
            <a:r>
              <a:rPr lang="en-US" sz="1800" kern="100" dirty="0">
                <a:effectLst/>
                <a:latin typeface="Aptos" panose="020B0004020202020204" pitchFamily="34" charset="0"/>
                <a:ea typeface="Aptos" panose="020B0004020202020204" pitchFamily="34" charset="0"/>
                <a:cs typeface="Arial" panose="020B0604020202020204" pitchFamily="34" charset="0"/>
              </a:rPr>
              <a:t> </a:t>
            </a:r>
            <a:r>
              <a:rPr lang="en-US" kern="100" dirty="0">
                <a:effectLst/>
                <a:latin typeface="Times New Roman" panose="02020603050405020304" pitchFamily="18" charset="0"/>
                <a:ea typeface="Aptos" panose="020B0004020202020204" pitchFamily="34" charset="0"/>
                <a:cs typeface="Arial" panose="020B0604020202020204" pitchFamily="34" charset="0"/>
              </a:rPr>
              <a:t>What type of diabetes is associated with autoimmune destruction of insulin-producing cells?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a) Type 2 diabetes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b) Gestational diabetes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c) Diabetes mellitus type 1 (IDDM)</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d) Diabetes Insipidus </a:t>
            </a:r>
            <a:endParaRPr lang="en-US" kern="100" dirty="0">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7574827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0B1FB-C209-51F0-9A9A-3BC1526667A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9AA3A-2F69-D654-CF9E-F75CEF007260}"/>
              </a:ext>
            </a:extLst>
          </p:cNvPr>
          <p:cNvSpPr>
            <a:spLocks noGrp="1"/>
          </p:cNvSpPr>
          <p:nvPr>
            <p:ph idx="1"/>
          </p:nvPr>
        </p:nvSpPr>
        <p:spPr/>
        <p:txBody>
          <a:bodyPr/>
          <a:lstStyle/>
          <a:p>
            <a:pPr marL="0" marR="0" indent="0">
              <a:lnSpc>
                <a:spcPct val="107000"/>
              </a:lnSpc>
              <a:spcAft>
                <a:spcPts val="800"/>
              </a:spcAft>
              <a:buNone/>
            </a:pPr>
            <a:r>
              <a:rPr lang="en-US" sz="1800" kern="100" dirty="0">
                <a:effectLst/>
                <a:latin typeface="Aptos" panose="020B0004020202020204" pitchFamily="34" charset="0"/>
                <a:ea typeface="Aptos" panose="020B0004020202020204" pitchFamily="34" charset="0"/>
                <a:cs typeface="Arial" panose="020B0604020202020204" pitchFamily="34" charset="0"/>
              </a:rPr>
              <a:t> </a:t>
            </a:r>
            <a:r>
              <a:rPr lang="en-US" kern="100" dirty="0">
                <a:effectLst/>
                <a:latin typeface="Times New Roman" panose="02020603050405020304" pitchFamily="18" charset="0"/>
                <a:ea typeface="Aptos" panose="020B0004020202020204" pitchFamily="34" charset="0"/>
                <a:cs typeface="Arial" panose="020B0604020202020204" pitchFamily="34" charset="0"/>
              </a:rPr>
              <a:t>What type of diabetes is associated with autoimmune destruction of insulin-producing cells?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a) Type 2 diabetes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b) Gestational diabetes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b="1" kern="100" dirty="0">
                <a:solidFill>
                  <a:srgbClr val="FF0000"/>
                </a:solidFill>
                <a:effectLst/>
                <a:latin typeface="Times New Roman" panose="02020603050405020304" pitchFamily="18" charset="0"/>
                <a:ea typeface="Aptos" panose="020B0004020202020204" pitchFamily="34" charset="0"/>
                <a:cs typeface="Arial" panose="020B0604020202020204" pitchFamily="34" charset="0"/>
              </a:rPr>
              <a:t>c) Diabetes mellitus type 1 (IDDM)</a:t>
            </a:r>
            <a:endParaRPr lang="en-US"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d) Diabetes Insipidus </a:t>
            </a:r>
            <a:endParaRPr lang="en-US" kern="100" dirty="0">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9615153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9E9292-E9F0-B6CD-DE05-C89FBA9C6B8B}"/>
              </a:ext>
            </a:extLst>
          </p:cNvPr>
          <p:cNvSpPr>
            <a:spLocks noGrp="1"/>
          </p:cNvSpPr>
          <p:nvPr>
            <p:ph idx="1"/>
          </p:nvPr>
        </p:nvSpPr>
        <p:spPr/>
        <p:txBody>
          <a:bodyPr/>
          <a:lstStyle/>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The main target of Human Immunodeficiency Virus (HIV) during infection?</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a) Red blood cells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b) B cells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c) CD4+ T cells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d) Natural killer cells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4897249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B3013-C92D-7E3A-7CD0-FBD788BE26D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90B7E5-07A6-5906-98FC-185F65B4E2E9}"/>
              </a:ext>
            </a:extLst>
          </p:cNvPr>
          <p:cNvSpPr>
            <a:spLocks noGrp="1"/>
          </p:cNvSpPr>
          <p:nvPr>
            <p:ph idx="1"/>
          </p:nvPr>
        </p:nvSpPr>
        <p:spPr/>
        <p:txBody>
          <a:bodyPr/>
          <a:lstStyle/>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The main target of Human Immunodeficiency Virus (HIV) during infection?</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a) Red blood cells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b) B cells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b="1" kern="100" dirty="0">
                <a:effectLst/>
                <a:latin typeface="Times New Roman" panose="02020603050405020304" pitchFamily="18" charset="0"/>
                <a:ea typeface="Aptos" panose="020B0004020202020204" pitchFamily="34" charset="0"/>
                <a:cs typeface="Arial" panose="020B0604020202020204" pitchFamily="34" charset="0"/>
              </a:rPr>
              <a:t>c</a:t>
            </a:r>
            <a:r>
              <a:rPr lang="en-US" b="1" kern="100" dirty="0">
                <a:solidFill>
                  <a:srgbClr val="FF0000"/>
                </a:solidFill>
                <a:effectLst/>
                <a:latin typeface="Times New Roman" panose="02020603050405020304" pitchFamily="18" charset="0"/>
                <a:ea typeface="Aptos" panose="020B0004020202020204" pitchFamily="34" charset="0"/>
                <a:cs typeface="Arial" panose="020B0604020202020204" pitchFamily="34" charset="0"/>
              </a:rPr>
              <a:t>) CD4+ T cells</a:t>
            </a:r>
            <a:endParaRPr lang="en-US"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d) Natural killer cells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4872761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7A3ECC-C4B8-0398-3A9B-9A67067855B4}"/>
              </a:ext>
            </a:extLst>
          </p:cNvPr>
          <p:cNvSpPr>
            <a:spLocks noGrp="1"/>
          </p:cNvSpPr>
          <p:nvPr>
            <p:ph idx="1"/>
          </p:nvPr>
        </p:nvSpPr>
        <p:spPr/>
        <p:txBody>
          <a:bodyPr/>
          <a:lstStyle/>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The incubation period for Hepatitis B virus (HBV)</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a) 14 days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b) 30 days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c) 60 days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d) From 45 to 160 days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8453990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37EAB-69D7-46ED-32C7-DB09669D054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DE7A58-38BC-B53A-1938-C5C04B0BDBCF}"/>
              </a:ext>
            </a:extLst>
          </p:cNvPr>
          <p:cNvSpPr>
            <a:spLocks noGrp="1"/>
          </p:cNvSpPr>
          <p:nvPr>
            <p:ph idx="1"/>
          </p:nvPr>
        </p:nvSpPr>
        <p:spPr/>
        <p:txBody>
          <a:bodyPr/>
          <a:lstStyle/>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The incubation period for Hepatitis B virus (HBV)</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a) 14 days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b) 30 days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c) 60 days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b="1" kern="100" dirty="0">
                <a:solidFill>
                  <a:srgbClr val="FF0000"/>
                </a:solidFill>
                <a:effectLst/>
                <a:latin typeface="Times New Roman" panose="02020603050405020304" pitchFamily="18" charset="0"/>
                <a:ea typeface="Aptos" panose="020B0004020202020204" pitchFamily="34" charset="0"/>
                <a:cs typeface="Arial" panose="020B0604020202020204" pitchFamily="34" charset="0"/>
              </a:rPr>
              <a:t>d) From 45 to 160 days</a:t>
            </a:r>
            <a:endParaRPr lang="en-US" b="1"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1903194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C4ADB5-02CD-0586-0DA7-C0DCE55DB6AD}"/>
              </a:ext>
            </a:extLst>
          </p:cNvPr>
          <p:cNvSpPr>
            <a:spLocks noGrp="1"/>
          </p:cNvSpPr>
          <p:nvPr>
            <p:ph idx="1"/>
          </p:nvPr>
        </p:nvSpPr>
        <p:spPr/>
        <p:txBody>
          <a:bodyPr/>
          <a:lstStyle/>
          <a:p>
            <a:pPr marL="0" marR="0" indent="0">
              <a:lnSpc>
                <a:spcPct val="107000"/>
              </a:lnSpc>
              <a:spcAft>
                <a:spcPts val="800"/>
              </a:spcAft>
              <a:buNone/>
            </a:pPr>
            <a:r>
              <a:rPr lang="en-US" sz="1800" kern="100" dirty="0">
                <a:effectLst/>
                <a:latin typeface="Aptos" panose="020B0004020202020204" pitchFamily="34" charset="0"/>
                <a:ea typeface="Aptos" panose="020B0004020202020204" pitchFamily="34" charset="0"/>
                <a:cs typeface="Arial" panose="020B0604020202020204" pitchFamily="34" charset="0"/>
              </a:rPr>
              <a:t> </a:t>
            </a:r>
            <a:r>
              <a:rPr lang="en-US" kern="100" dirty="0">
                <a:effectLst/>
                <a:latin typeface="Times New Roman" panose="02020603050405020304" pitchFamily="18" charset="0"/>
                <a:ea typeface="Aptos" panose="020B0004020202020204" pitchFamily="34" charset="0"/>
                <a:cs typeface="Arial" panose="020B0604020202020204" pitchFamily="34" charset="0"/>
              </a:rPr>
              <a:t>Detection of IgM antibodies against HAV indicate.</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a) Past infection</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b) Chronic infection</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c) Recent infection</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d) Immunity</a:t>
            </a:r>
            <a:endParaRPr lang="en-US" kern="100" dirty="0">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7163664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461A7-B5F3-7B37-3DF8-457A1DF54C2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5A2425-2A39-F0AD-D7B8-A5178A37B1CF}"/>
              </a:ext>
            </a:extLst>
          </p:cNvPr>
          <p:cNvSpPr>
            <a:spLocks noGrp="1"/>
          </p:cNvSpPr>
          <p:nvPr>
            <p:ph idx="1"/>
          </p:nvPr>
        </p:nvSpPr>
        <p:spPr/>
        <p:txBody>
          <a:bodyPr/>
          <a:lstStyle/>
          <a:p>
            <a:pPr marL="0" marR="0" indent="0">
              <a:lnSpc>
                <a:spcPct val="107000"/>
              </a:lnSpc>
              <a:spcAft>
                <a:spcPts val="800"/>
              </a:spcAft>
              <a:buNone/>
            </a:pPr>
            <a:r>
              <a:rPr lang="en-US" sz="1800" kern="100" dirty="0">
                <a:effectLst/>
                <a:latin typeface="Aptos" panose="020B0004020202020204" pitchFamily="34" charset="0"/>
                <a:ea typeface="Aptos" panose="020B0004020202020204" pitchFamily="34" charset="0"/>
                <a:cs typeface="Arial" panose="020B0604020202020204" pitchFamily="34" charset="0"/>
              </a:rPr>
              <a:t> </a:t>
            </a:r>
            <a:r>
              <a:rPr lang="en-US" kern="100" dirty="0">
                <a:effectLst/>
                <a:latin typeface="Times New Roman" panose="02020603050405020304" pitchFamily="18" charset="0"/>
                <a:ea typeface="Aptos" panose="020B0004020202020204" pitchFamily="34" charset="0"/>
                <a:cs typeface="Arial" panose="020B0604020202020204" pitchFamily="34" charset="0"/>
              </a:rPr>
              <a:t>Detection of IgM antibodies against HAV indicate.</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a) Past infection</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b) Chronic infection</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b="1" kern="100" dirty="0">
                <a:effectLst/>
                <a:latin typeface="Times New Roman" panose="02020603050405020304" pitchFamily="18" charset="0"/>
                <a:ea typeface="Aptos" panose="020B0004020202020204" pitchFamily="34" charset="0"/>
                <a:cs typeface="Arial" panose="020B0604020202020204" pitchFamily="34" charset="0"/>
              </a:rPr>
              <a:t>c</a:t>
            </a:r>
            <a:r>
              <a:rPr lang="en-US" b="1" kern="100" dirty="0">
                <a:solidFill>
                  <a:srgbClr val="FF0000"/>
                </a:solidFill>
                <a:effectLst/>
                <a:latin typeface="Times New Roman" panose="02020603050405020304" pitchFamily="18" charset="0"/>
                <a:ea typeface="Aptos" panose="020B0004020202020204" pitchFamily="34" charset="0"/>
                <a:cs typeface="Arial" panose="020B0604020202020204" pitchFamily="34" charset="0"/>
              </a:rPr>
              <a:t>) Recent infection</a:t>
            </a:r>
            <a:endParaRPr lang="en-US"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d) Immunity</a:t>
            </a:r>
            <a:endParaRPr lang="en-US" kern="100" dirty="0">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2756501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935DCC-A488-CF4B-A8B2-DCD779B7E9CE}"/>
              </a:ext>
            </a:extLst>
          </p:cNvPr>
          <p:cNvSpPr>
            <a:spLocks noGrp="1"/>
          </p:cNvSpPr>
          <p:nvPr>
            <p:ph idx="1"/>
          </p:nvPr>
        </p:nvSpPr>
        <p:spPr/>
        <p:txBody>
          <a:bodyPr/>
          <a:lstStyle/>
          <a:p>
            <a:pPr marL="0" marR="0" indent="0">
              <a:lnSpc>
                <a:spcPct val="107000"/>
              </a:lnSpc>
              <a:spcAft>
                <a:spcPts val="800"/>
              </a:spcAft>
              <a:buNone/>
            </a:pPr>
            <a:r>
              <a:rPr lang="en-US" sz="1800" kern="100" dirty="0">
                <a:effectLst/>
                <a:latin typeface="Aptos" panose="020B0004020202020204" pitchFamily="34" charset="0"/>
                <a:ea typeface="Aptos" panose="020B0004020202020204" pitchFamily="34" charset="0"/>
                <a:cs typeface="Arial" panose="020B0604020202020204" pitchFamily="34" charset="0"/>
              </a:rPr>
              <a:t> </a:t>
            </a:r>
            <a:r>
              <a:rPr lang="en-US" kern="100" dirty="0">
                <a:effectLst/>
                <a:latin typeface="Times New Roman" panose="02020603050405020304" pitchFamily="18" charset="0"/>
                <a:ea typeface="Aptos" panose="020B0004020202020204" pitchFamily="34" charset="0"/>
                <a:cs typeface="Arial" panose="020B0604020202020204" pitchFamily="34" charset="0"/>
              </a:rPr>
              <a:t>Which population group is especially recommended for routine Hepatitis B vaccination?</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a) Elderly individuals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b) Pregnant women</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c) Infants, healthcare workers, and individuals at higher risk of exposure</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d) Individuals with a history of antibiotic use</a:t>
            </a:r>
            <a:endParaRPr lang="en-US" kern="100" dirty="0">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2322685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AF913-7207-385F-93AC-0E60083229F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473D16-B571-611F-7F71-42B8D76F95E8}"/>
              </a:ext>
            </a:extLst>
          </p:cNvPr>
          <p:cNvSpPr>
            <a:spLocks noGrp="1"/>
          </p:cNvSpPr>
          <p:nvPr>
            <p:ph idx="1"/>
          </p:nvPr>
        </p:nvSpPr>
        <p:spPr/>
        <p:txBody>
          <a:bodyPr/>
          <a:lstStyle/>
          <a:p>
            <a:pPr marL="0" marR="0" indent="0">
              <a:lnSpc>
                <a:spcPct val="107000"/>
              </a:lnSpc>
              <a:spcAft>
                <a:spcPts val="800"/>
              </a:spcAft>
              <a:buNone/>
            </a:pPr>
            <a:r>
              <a:rPr lang="en-US" sz="1800" kern="100" dirty="0">
                <a:effectLst/>
                <a:latin typeface="Aptos" panose="020B0004020202020204" pitchFamily="34" charset="0"/>
                <a:ea typeface="Aptos" panose="020B0004020202020204" pitchFamily="34" charset="0"/>
                <a:cs typeface="Arial" panose="020B0604020202020204" pitchFamily="34" charset="0"/>
              </a:rPr>
              <a:t> </a:t>
            </a:r>
            <a:r>
              <a:rPr lang="en-US" kern="100" dirty="0">
                <a:effectLst/>
                <a:latin typeface="Times New Roman" panose="02020603050405020304" pitchFamily="18" charset="0"/>
                <a:ea typeface="Aptos" panose="020B0004020202020204" pitchFamily="34" charset="0"/>
                <a:cs typeface="Arial" panose="020B0604020202020204" pitchFamily="34" charset="0"/>
              </a:rPr>
              <a:t>Which population group is especially recommended for routine Hepatitis B vaccination?</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a) Elderly individuals</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b) Pregnant women</a:t>
            </a:r>
            <a:endParaRPr lang="en-US" kern="100" dirty="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b="1" kern="100" dirty="0">
                <a:solidFill>
                  <a:srgbClr val="FF0000"/>
                </a:solidFill>
                <a:effectLst/>
                <a:latin typeface="Times New Roman" panose="02020603050405020304" pitchFamily="18" charset="0"/>
                <a:ea typeface="Aptos" panose="020B0004020202020204" pitchFamily="34" charset="0"/>
                <a:cs typeface="Arial" panose="020B0604020202020204" pitchFamily="34" charset="0"/>
              </a:rPr>
              <a:t>c) Infants, healthcare workers, and individuals at higher risk of exposure</a:t>
            </a:r>
            <a:endParaRPr lang="en-US" kern="100" dirty="0">
              <a:solidFill>
                <a:srgbClr val="FF0000"/>
              </a:solidFill>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Aft>
                <a:spcPts val="800"/>
              </a:spcAft>
              <a:buNone/>
            </a:pPr>
            <a:r>
              <a:rPr lang="en-US" kern="100" dirty="0">
                <a:effectLst/>
                <a:latin typeface="Times New Roman" panose="02020603050405020304" pitchFamily="18" charset="0"/>
                <a:ea typeface="Aptos" panose="020B0004020202020204" pitchFamily="34" charset="0"/>
                <a:cs typeface="Arial" panose="020B0604020202020204" pitchFamily="34" charset="0"/>
              </a:rPr>
              <a:t>d) Individuals with a history of antibiotic use</a:t>
            </a:r>
            <a:endParaRPr lang="en-US" kern="100" dirty="0">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5029510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white circle with black text&#10;&#10;Description automatically generated">
            <a:extLst>
              <a:ext uri="{FF2B5EF4-FFF2-40B4-BE49-F238E27FC236}">
                <a16:creationId xmlns:a16="http://schemas.microsoft.com/office/drawing/2014/main" id="{529DE78F-BC9F-426A-D1FA-2C6311DA4475}"/>
              </a:ext>
            </a:extLst>
          </p:cNvPr>
          <p:cNvPicPr>
            <a:picLocks noChangeAspect="1"/>
          </p:cNvPicPr>
          <p:nvPr/>
        </p:nvPicPr>
        <p:blipFill>
          <a:blip r:embed="rId2"/>
          <a:srcRect t="12891" b="12123"/>
          <a:stretch/>
        </p:blipFill>
        <p:spPr>
          <a:xfrm>
            <a:off x="20" y="1282"/>
            <a:ext cx="12191980" cy="6856718"/>
          </a:xfrm>
          <a:prstGeom prst="rect">
            <a:avLst/>
          </a:prstGeom>
        </p:spPr>
      </p:pic>
    </p:spTree>
    <p:extLst>
      <p:ext uri="{BB962C8B-B14F-4D97-AF65-F5344CB8AC3E}">
        <p14:creationId xmlns:p14="http://schemas.microsoft.com/office/powerpoint/2010/main" val="9475591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995</TotalTime>
  <Words>2969</Words>
  <Application>Microsoft Office PowerPoint</Application>
  <PresentationFormat>Widescreen</PresentationFormat>
  <Paragraphs>312</Paragraphs>
  <Slides>64</Slides>
  <Notes>0</Notes>
  <HiddenSlides>3</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64</vt:i4>
      </vt:variant>
    </vt:vector>
  </HeadingPairs>
  <TitlesOfParts>
    <vt:vector size="76" baseType="lpstr">
      <vt:lpstr>Aptos</vt:lpstr>
      <vt:lpstr>Aptos Display</vt:lpstr>
      <vt:lpstr>Arial</vt:lpstr>
      <vt:lpstr>Calibri</vt:lpstr>
      <vt:lpstr>Calibri Light</vt:lpstr>
      <vt:lpstr>MinionPro-Bold</vt:lpstr>
      <vt:lpstr>MinionPro-Regular</vt:lpstr>
      <vt:lpstr>Söhne</vt:lpstr>
      <vt:lpstr>Times New Roman</vt:lpstr>
      <vt:lpstr>Office Theme</vt:lpstr>
      <vt:lpstr>1_Office Theme</vt:lpstr>
      <vt:lpstr>Retrospect</vt:lpstr>
      <vt:lpstr>Medical Immunology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Diagnosis of autoimmune diseases</vt:lpstr>
      <vt:lpstr>PowerPoint Presentation</vt:lpstr>
      <vt:lpstr>Immunological tolerance</vt:lpstr>
      <vt:lpstr>Types of immunological tolerance:</vt:lpstr>
      <vt:lpstr>PowerPoint Presentation</vt:lpstr>
      <vt:lpstr>PowerPoint Presentation</vt:lpstr>
      <vt:lpstr>PowerPoint Presentation</vt:lpstr>
      <vt:lpstr>Immunodeficiency Disorders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Pathogenesis of AIDS (Acquired Immune Deficiency Syndrome)</vt:lpstr>
      <vt:lpstr>PowerPoint Presentation</vt:lpstr>
      <vt:lpstr>Diagnosis</vt:lpstr>
      <vt:lpstr>PowerPoint Presentation</vt:lpstr>
      <vt:lpstr>PowerPoint Presentation</vt:lpstr>
      <vt:lpstr>PowerPoint Presentation</vt:lpstr>
      <vt:lpstr>Hepatitis A virus (HAV)</vt:lpstr>
      <vt:lpstr>PowerPoint Presentation</vt:lpstr>
      <vt:lpstr>PowerPoint Presentation</vt:lpstr>
      <vt:lpstr>Hepatitis B virus (HBV)</vt:lpstr>
      <vt:lpstr>PowerPoint Presentation</vt:lpstr>
      <vt:lpstr>PowerPoint Presentation</vt:lpstr>
      <vt:lpstr>PowerPoint Presentation</vt:lpstr>
      <vt:lpstr>Hepatitis C virus (HCV)</vt:lpstr>
      <vt:lpstr>Transmission:</vt:lpstr>
      <vt:lpstr>Diagnosis:</vt:lpstr>
      <vt:lpstr>PowerPoint Presentation</vt:lpstr>
      <vt:lpstr>PowerPoint Presentation</vt:lpstr>
      <vt:lpstr>PowerPoint Presentation</vt:lpstr>
      <vt:lpstr>MCQ</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Immunology 3 rd year</dc:title>
  <dc:creator>SEHAM.AMEEN</dc:creator>
  <cp:lastModifiedBy>SEHAM.AMEEN</cp:lastModifiedBy>
  <cp:revision>73</cp:revision>
  <dcterms:created xsi:type="dcterms:W3CDTF">2023-12-18T02:59:04Z</dcterms:created>
  <dcterms:modified xsi:type="dcterms:W3CDTF">2026-02-11T19:23:36Z</dcterms:modified>
</cp:coreProperties>
</file>